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  <p:sldMasterId id="2147483664" r:id="rId2"/>
    <p:sldMasterId id="2147483667" r:id="rId3"/>
  </p:sldMasterIdLst>
  <p:notesMasterIdLst>
    <p:notesMasterId r:id="rId10"/>
  </p:notesMasterIdLst>
  <p:sldIdLst>
    <p:sldId id="256" r:id="rId4"/>
    <p:sldId id="598" r:id="rId5"/>
    <p:sldId id="599" r:id="rId6"/>
    <p:sldId id="600" r:id="rId7"/>
    <p:sldId id="601" r:id="rId8"/>
    <p:sldId id="602" r:id="rId9"/>
  </p:sldIdLst>
  <p:sldSz cx="9144000" cy="6858000" type="screen4x3"/>
  <p:notesSz cx="6805613" cy="99393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0" pos="1601" userDrawn="1">
          <p15:clr>
            <a:srgbClr val="A4A3A4"/>
          </p15:clr>
        </p15:guide>
        <p15:guide id="70" orient="horz" pos="2070" userDrawn="1">
          <p15:clr>
            <a:srgbClr val="A4A3A4"/>
          </p15:clr>
        </p15:guide>
        <p15:guide id="71" orient="horz" pos="1570" userDrawn="1">
          <p15:clr>
            <a:srgbClr val="A4A3A4"/>
          </p15:clr>
        </p15:guide>
        <p15:guide id="72" pos="106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sssun" initials="k" lastIdx="1" clrIdx="0">
    <p:extLst>
      <p:ext uri="{19B8F6BF-5375-455C-9EA6-DF929625EA0E}">
        <p15:presenceInfo xmlns:p15="http://schemas.microsoft.com/office/powerpoint/2012/main" userId="kesssu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CCFF"/>
    <a:srgbClr val="404040"/>
    <a:srgbClr val="FF9999"/>
    <a:srgbClr val="FFC000"/>
    <a:srgbClr val="F6FBEB"/>
    <a:srgbClr val="FAFAFA"/>
    <a:srgbClr val="F3E4C5"/>
    <a:srgbClr val="FDF9ED"/>
    <a:srgbClr val="FDF9E9"/>
    <a:srgbClr val="FBF7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265" autoAdjust="0"/>
    <p:restoredTop sz="96053" autoAdjust="0"/>
  </p:normalViewPr>
  <p:slideViewPr>
    <p:cSldViewPr snapToGrid="0">
      <p:cViewPr varScale="1">
        <p:scale>
          <a:sx n="150" d="100"/>
          <a:sy n="150" d="100"/>
        </p:scale>
        <p:origin x="1356" y="108"/>
      </p:cViewPr>
      <p:guideLst>
        <p:guide pos="1601"/>
        <p:guide orient="horz" pos="2070"/>
        <p:guide orient="horz" pos="1570"/>
        <p:guide pos="106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1" d="100"/>
          <a:sy n="131" d="100"/>
        </p:scale>
        <p:origin x="408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commentAuthors" Target="commentAuthors.xml"/><Relationship Id="rId5" Type="http://schemas.openxmlformats.org/officeDocument/2006/relationships/slide" Target="slides/slide2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5BB1BE-D333-45F3-B406-7FD72DD20748}" type="datetimeFigureOut">
              <a:rPr lang="ko-KR" altLang="en-US" smtClean="0"/>
              <a:pPr/>
              <a:t>2020-07-13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3013"/>
            <a:ext cx="4471987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1038" y="4783138"/>
            <a:ext cx="5443537" cy="39131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450" y="9440863"/>
            <a:ext cx="2949575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326AF7-6E17-4E1E-AC72-2DDB0BBC98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8402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2384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개요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 userDrawn="1"/>
        </p:nvCxnSpPr>
        <p:spPr>
          <a:xfrm>
            <a:off x="107548" y="434043"/>
            <a:ext cx="892800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DE4682-A955-48CC-84E8-1C9FE7EB7C3C}"/>
              </a:ext>
            </a:extLst>
          </p:cNvPr>
          <p:cNvSpPr/>
          <p:nvPr userDrawn="1"/>
        </p:nvSpPr>
        <p:spPr>
          <a:xfrm>
            <a:off x="107547" y="0"/>
            <a:ext cx="108000" cy="42014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62" dirty="0">
              <a:solidFill>
                <a:srgbClr val="99C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3562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882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4612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설계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931" y="701408"/>
            <a:ext cx="3117048" cy="5271581"/>
          </a:xfrm>
          <a:prstGeom prst="rect">
            <a:avLst/>
          </a:prstGeom>
        </p:spPr>
      </p:pic>
      <p:grpSp>
        <p:nvGrpSpPr>
          <p:cNvPr id="8" name="그룹 7"/>
          <p:cNvGrpSpPr>
            <a:grpSpLocks noChangeAspect="1"/>
          </p:cNvGrpSpPr>
          <p:nvPr userDrawn="1"/>
        </p:nvGrpSpPr>
        <p:grpSpPr>
          <a:xfrm>
            <a:off x="1299397" y="1015322"/>
            <a:ext cx="2603262" cy="4629600"/>
            <a:chOff x="4848291" y="254099"/>
            <a:chExt cx="3204794" cy="5260958"/>
          </a:xfrm>
          <a:solidFill>
            <a:schemeClr val="bg1">
              <a:lumMod val="95000"/>
            </a:schemeClr>
          </a:solidFill>
        </p:grpSpPr>
        <p:pic>
          <p:nvPicPr>
            <p:cNvPr id="9" name="그림 8"/>
            <p:cNvPicPr>
              <a:picLocks noChangeAspect="1"/>
            </p:cNvPicPr>
            <p:nvPr userDrawn="1"/>
          </p:nvPicPr>
          <p:blipFill>
            <a:blip r:embed="rId3" cstate="print"/>
            <a:stretch>
              <a:fillRect/>
            </a:stretch>
          </p:blipFill>
          <p:spPr>
            <a:xfrm>
              <a:off x="4848860" y="254099"/>
              <a:ext cx="3204225" cy="215732"/>
            </a:xfrm>
            <a:prstGeom prst="rect">
              <a:avLst/>
            </a:prstGeom>
            <a:grpFill/>
          </p:spPr>
        </p:pic>
        <p:sp>
          <p:nvSpPr>
            <p:cNvPr id="10" name="직사각형 9"/>
            <p:cNvSpPr>
              <a:spLocks/>
            </p:cNvSpPr>
            <p:nvPr userDrawn="1"/>
          </p:nvSpPr>
          <p:spPr>
            <a:xfrm>
              <a:off x="4848291" y="469546"/>
              <a:ext cx="3200569" cy="5045511"/>
            </a:xfrm>
            <a:prstGeom prst="rect">
              <a:avLst/>
            </a:prstGeom>
            <a:grp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9"/>
            </a:p>
          </p:txBody>
        </p:sp>
      </p:grpSp>
    </p:spTree>
    <p:extLst>
      <p:ext uri="{BB962C8B-B14F-4D97-AF65-F5344CB8AC3E}">
        <p14:creationId xmlns:p14="http://schemas.microsoft.com/office/powerpoint/2010/main" val="11303555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설계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931" y="701408"/>
            <a:ext cx="3117048" cy="5271581"/>
          </a:xfrm>
          <a:prstGeom prst="rect">
            <a:avLst/>
          </a:prstGeom>
        </p:spPr>
      </p:pic>
      <p:grpSp>
        <p:nvGrpSpPr>
          <p:cNvPr id="8" name="그룹 7"/>
          <p:cNvGrpSpPr>
            <a:grpSpLocks noChangeAspect="1"/>
          </p:cNvGrpSpPr>
          <p:nvPr userDrawn="1"/>
        </p:nvGrpSpPr>
        <p:grpSpPr>
          <a:xfrm>
            <a:off x="1299397" y="1015322"/>
            <a:ext cx="2603262" cy="4629600"/>
            <a:chOff x="4848291" y="254099"/>
            <a:chExt cx="3204794" cy="5260958"/>
          </a:xfrm>
          <a:solidFill>
            <a:schemeClr val="bg1">
              <a:lumMod val="95000"/>
            </a:schemeClr>
          </a:solidFill>
        </p:grpSpPr>
        <p:pic>
          <p:nvPicPr>
            <p:cNvPr id="9" name="그림 8"/>
            <p:cNvPicPr>
              <a:picLocks noChangeAspect="1"/>
            </p:cNvPicPr>
            <p:nvPr userDrawn="1"/>
          </p:nvPicPr>
          <p:blipFill>
            <a:blip r:embed="rId3" cstate="print"/>
            <a:stretch>
              <a:fillRect/>
            </a:stretch>
          </p:blipFill>
          <p:spPr>
            <a:xfrm>
              <a:off x="4848860" y="254099"/>
              <a:ext cx="3204225" cy="215732"/>
            </a:xfrm>
            <a:prstGeom prst="rect">
              <a:avLst/>
            </a:prstGeom>
            <a:grpFill/>
          </p:spPr>
        </p:pic>
        <p:sp>
          <p:nvSpPr>
            <p:cNvPr id="10" name="직사각형 9"/>
            <p:cNvSpPr>
              <a:spLocks/>
            </p:cNvSpPr>
            <p:nvPr userDrawn="1"/>
          </p:nvSpPr>
          <p:spPr>
            <a:xfrm>
              <a:off x="4848291" y="469546"/>
              <a:ext cx="3200569" cy="5045511"/>
            </a:xfrm>
            <a:prstGeom prst="rect">
              <a:avLst/>
            </a:prstGeom>
            <a:grp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9"/>
            </a:p>
          </p:txBody>
        </p:sp>
      </p:grpSp>
    </p:spTree>
    <p:extLst>
      <p:ext uri="{BB962C8B-B14F-4D97-AF65-F5344CB8AC3E}">
        <p14:creationId xmlns:p14="http://schemas.microsoft.com/office/powerpoint/2010/main" val="30252549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설계화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FD571A25-1983-42BF-8BCF-6F87B23E0E9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502062" y="1015322"/>
            <a:ext cx="2603261" cy="4629600"/>
            <a:chOff x="4848292" y="254099"/>
            <a:chExt cx="3204793" cy="5260958"/>
          </a:xfrm>
          <a:solidFill>
            <a:schemeClr val="bg1">
              <a:lumMod val="95000"/>
            </a:schemeClr>
          </a:solidFill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2E094A58-415A-432E-BCBC-354410839B5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/>
            <a:stretch>
              <a:fillRect/>
            </a:stretch>
          </p:blipFill>
          <p:spPr>
            <a:xfrm>
              <a:off x="4848860" y="254099"/>
              <a:ext cx="3204225" cy="215732"/>
            </a:xfrm>
            <a:prstGeom prst="rect">
              <a:avLst/>
            </a:prstGeom>
            <a:grpFill/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7F0529A-CFA0-46F0-9FFE-B1574AC4FEC6}"/>
                </a:ext>
              </a:extLst>
            </p:cNvPr>
            <p:cNvSpPr>
              <a:spLocks/>
            </p:cNvSpPr>
            <p:nvPr userDrawn="1"/>
          </p:nvSpPr>
          <p:spPr>
            <a:xfrm>
              <a:off x="4848292" y="469546"/>
              <a:ext cx="3200569" cy="5045511"/>
            </a:xfrm>
            <a:prstGeom prst="rect">
              <a:avLst/>
            </a:prstGeom>
            <a:grp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9"/>
            </a:p>
          </p:txBody>
        </p:sp>
      </p:grp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0702CF7-BDDB-4569-819B-6636B063968C}"/>
              </a:ext>
            </a:extLst>
          </p:cNvPr>
          <p:cNvCxnSpPr/>
          <p:nvPr userDrawn="1"/>
        </p:nvCxnSpPr>
        <p:spPr>
          <a:xfrm>
            <a:off x="520350" y="5644921"/>
            <a:ext cx="2581542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5068CAEA-5261-4F33-83D5-A6EAE162083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3375715" y="1015322"/>
            <a:ext cx="2603261" cy="4629600"/>
            <a:chOff x="4848292" y="254099"/>
            <a:chExt cx="3204793" cy="5260958"/>
          </a:xfrm>
          <a:solidFill>
            <a:schemeClr val="bg1">
              <a:lumMod val="95000"/>
            </a:schemeClr>
          </a:solidFill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1D19A51F-AA85-4117-97FC-8E7A707A84E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/>
            <a:stretch>
              <a:fillRect/>
            </a:stretch>
          </p:blipFill>
          <p:spPr>
            <a:xfrm>
              <a:off x="4848860" y="254099"/>
              <a:ext cx="3204225" cy="215732"/>
            </a:xfrm>
            <a:prstGeom prst="rect">
              <a:avLst/>
            </a:prstGeom>
            <a:grpFill/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C1384F6E-2D37-4256-A65F-CF66509EFBBB}"/>
                </a:ext>
              </a:extLst>
            </p:cNvPr>
            <p:cNvSpPr>
              <a:spLocks/>
            </p:cNvSpPr>
            <p:nvPr userDrawn="1"/>
          </p:nvSpPr>
          <p:spPr>
            <a:xfrm>
              <a:off x="4848292" y="469546"/>
              <a:ext cx="3200569" cy="5045511"/>
            </a:xfrm>
            <a:prstGeom prst="rect">
              <a:avLst/>
            </a:prstGeom>
            <a:grp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359"/>
            </a:p>
          </p:txBody>
        </p:sp>
      </p:grp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F755151-2DEC-4682-92ED-3624F8639C5C}"/>
              </a:ext>
            </a:extLst>
          </p:cNvPr>
          <p:cNvCxnSpPr/>
          <p:nvPr userDrawn="1"/>
        </p:nvCxnSpPr>
        <p:spPr>
          <a:xfrm>
            <a:off x="3394003" y="5644921"/>
            <a:ext cx="2581542" cy="1"/>
          </a:xfrm>
          <a:prstGeom prst="line">
            <a:avLst/>
          </a:prstGeom>
          <a:ln w="31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49569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1257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사용자 지정 레이아웃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97041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.pn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1"/>
            <a:ext cx="9144000" cy="45593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20" name="내용 개체 틀 2"/>
          <p:cNvSpPr txBox="1">
            <a:spLocks/>
          </p:cNvSpPr>
          <p:nvPr/>
        </p:nvSpPr>
        <p:spPr>
          <a:xfrm>
            <a:off x="331500" y="4222702"/>
            <a:ext cx="1267587" cy="576064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rgbClr val="00B0F0"/>
                </a:solidFill>
                <a:latin typeface="Calibri" pitchFamily="34" charset="0"/>
                <a:ea typeface="+mn-ea"/>
                <a:cs typeface="Calibri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4062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Rectangle 9"/>
          <p:cNvSpPr>
            <a:spLocks noChangeArrowheads="1"/>
          </p:cNvSpPr>
          <p:nvPr userDrawn="1"/>
        </p:nvSpPr>
        <p:spPr bwMode="auto">
          <a:xfrm>
            <a:off x="2492951" y="6482518"/>
            <a:ext cx="3648617" cy="1720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36000" tIns="36000" rIns="36000" bIns="36000" anchor="ctr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8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8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8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8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9pPr>
          </a:lstStyle>
          <a:p>
            <a:pPr algn="ctr" eaLnBrk="0" hangingPunct="0"/>
            <a:r>
              <a:rPr lang="en-US" altLang="ko-KR" sz="646" b="0" dirty="0">
                <a:solidFill>
                  <a:prstClr val="black">
                    <a:lumMod val="50000"/>
                    <a:lumOff val="50000"/>
                  </a:prstClr>
                </a:solidFill>
                <a:latin typeface="Verdana" pitchFamily="34" charset="0"/>
                <a:ea typeface="굴림" pitchFamily="50" charset="-127"/>
              </a:rPr>
              <a:t>Copyright </a:t>
            </a:r>
            <a:r>
              <a:rPr lang="en-US" altLang="ko-KR" sz="646" b="0" dirty="0">
                <a:solidFill>
                  <a:prstClr val="black">
                    <a:lumMod val="50000"/>
                    <a:lumOff val="50000"/>
                  </a:prstClr>
                </a:solidFill>
                <a:ea typeface="굴림" pitchFamily="50" charset="-127"/>
              </a:rPr>
              <a:t>©</a:t>
            </a:r>
            <a:r>
              <a:rPr lang="en-US" altLang="ko-KR" sz="646" b="0" dirty="0">
                <a:solidFill>
                  <a:prstClr val="black">
                    <a:lumMod val="50000"/>
                    <a:lumOff val="50000"/>
                  </a:prstClr>
                </a:solidFill>
                <a:latin typeface="Verdana" pitchFamily="34" charset="0"/>
                <a:ea typeface="굴림" pitchFamily="50" charset="-127"/>
              </a:rPr>
              <a:t>2020 BLACKSTONE</a:t>
            </a:r>
            <a:r>
              <a:rPr lang="en-US" altLang="ko-KR" sz="646" b="0" baseline="0" dirty="0">
                <a:solidFill>
                  <a:prstClr val="black">
                    <a:lumMod val="50000"/>
                    <a:lumOff val="50000"/>
                  </a:prstClr>
                </a:solidFill>
                <a:latin typeface="Verdana" pitchFamily="34" charset="0"/>
                <a:ea typeface="굴림" pitchFamily="50" charset="-127"/>
              </a:rPr>
              <a:t>, Inc</a:t>
            </a:r>
            <a:r>
              <a:rPr lang="en-US" altLang="ko-KR" sz="646" b="0" dirty="0">
                <a:solidFill>
                  <a:prstClr val="black">
                    <a:lumMod val="50000"/>
                    <a:lumOff val="50000"/>
                  </a:prstClr>
                </a:solidFill>
                <a:latin typeface="Verdana" pitchFamily="34" charset="0"/>
                <a:ea typeface="굴림" pitchFamily="50" charset="-127"/>
              </a:rPr>
              <a:t>. All Rights Reserved. </a:t>
            </a:r>
            <a:r>
              <a:rPr lang="en-US" altLang="ko-KR" sz="646" dirty="0">
                <a:solidFill>
                  <a:srgbClr val="FFC000"/>
                </a:solidFill>
                <a:latin typeface="Verdana" pitchFamily="34" charset="0"/>
                <a:ea typeface="굴림" pitchFamily="50" charset="-127"/>
              </a:rPr>
              <a:t>CONFIDENTIAL </a:t>
            </a:r>
            <a:endParaRPr lang="en-US" altLang="ko-KR" sz="646" dirty="0">
              <a:solidFill>
                <a:srgbClr val="FFC000"/>
              </a:solidFill>
              <a:ea typeface="굴림" pitchFamily="50" charset="-127"/>
            </a:endParaRPr>
          </a:p>
        </p:txBody>
      </p:sp>
      <p:sp>
        <p:nvSpPr>
          <p:cNvPr id="11" name="제목 3"/>
          <p:cNvSpPr txBox="1">
            <a:spLocks/>
          </p:cNvSpPr>
          <p:nvPr userDrawn="1"/>
        </p:nvSpPr>
        <p:spPr>
          <a:xfrm>
            <a:off x="580862" y="1280732"/>
            <a:ext cx="7920000" cy="851074"/>
          </a:xfrm>
          <a:prstGeom prst="rect">
            <a:avLst/>
          </a:prstGeom>
        </p:spPr>
        <p:txBody>
          <a:bodyPr lIns="0" tIns="0" rIns="0" bIns="0" anchor="ctr"/>
          <a:lstStyle/>
          <a:p>
            <a:pPr marL="0" marR="0" lvl="0" indent="0" algn="ctr" defTabSz="844083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j-cs"/>
              </a:rPr>
              <a:t>RBI </a:t>
            </a:r>
            <a:r>
              <a:rPr kumimoji="0" lang="ko-KR" altLang="en-US" sz="4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j-cs"/>
              </a:rPr>
              <a:t>건설</a:t>
            </a:r>
            <a:endParaRPr kumimoji="0" lang="ko-KR" altLang="en-US" sz="4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j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C32AD88-1069-42C3-9281-D48A8509AA04}"/>
              </a:ext>
            </a:extLst>
          </p:cNvPr>
          <p:cNvSpPr/>
          <p:nvPr userDrawn="1"/>
        </p:nvSpPr>
        <p:spPr>
          <a:xfrm rot="5400000">
            <a:off x="4533662" y="-566164"/>
            <a:ext cx="14400" cy="360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62" dirty="0"/>
          </a:p>
        </p:txBody>
      </p:sp>
      <p:sp>
        <p:nvSpPr>
          <p:cNvPr id="10" name="제목 3">
            <a:extLst>
              <a:ext uri="{FF2B5EF4-FFF2-40B4-BE49-F238E27FC236}">
                <a16:creationId xmlns:a16="http://schemas.microsoft.com/office/drawing/2014/main" id="{4B4B8AD8-3C67-4122-A8FB-0D8E370B2C1D}"/>
              </a:ext>
            </a:extLst>
          </p:cNvPr>
          <p:cNvSpPr txBox="1">
            <a:spLocks/>
          </p:cNvSpPr>
          <p:nvPr userDrawn="1"/>
        </p:nvSpPr>
        <p:spPr>
          <a:xfrm>
            <a:off x="553793" y="1991618"/>
            <a:ext cx="7920000" cy="576065"/>
          </a:xfrm>
          <a:prstGeom prst="rect">
            <a:avLst/>
          </a:prstGeom>
        </p:spPr>
        <p:txBody>
          <a:bodyPr lIns="0" tIns="0" rIns="0" bIns="0" anchor="ctr"/>
          <a:lstStyle/>
          <a:p>
            <a:pPr marL="0" marR="0" lvl="0" indent="0" algn="ctr" defTabSz="844083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ea"/>
                <a:ea typeface="+mn-ea"/>
                <a:cs typeface="+mj-cs"/>
              </a:rPr>
              <a:t>웹 모니터링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+mn-ea"/>
              <a:ea typeface="+mn-ea"/>
              <a:cs typeface="+mj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BFD4A44-9A34-4B0B-9EAE-5360AF19DBF6}"/>
              </a:ext>
            </a:extLst>
          </p:cNvPr>
          <p:cNvSpPr/>
          <p:nvPr userDrawn="1"/>
        </p:nvSpPr>
        <p:spPr>
          <a:xfrm rot="5400000">
            <a:off x="4533662" y="887415"/>
            <a:ext cx="14400" cy="360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62" dirty="0"/>
          </a:p>
        </p:txBody>
      </p:sp>
    </p:spTree>
    <p:extLst>
      <p:ext uri="{BB962C8B-B14F-4D97-AF65-F5344CB8AC3E}">
        <p14:creationId xmlns:p14="http://schemas.microsoft.com/office/powerpoint/2010/main" val="5104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ctr" defTabSz="844083" rtl="0" eaLnBrk="1" latinLnBrk="1" hangingPunct="1">
        <a:spcBef>
          <a:spcPct val="0"/>
        </a:spcBef>
        <a:buNone/>
        <a:defRPr sz="406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16531" indent="-316531" algn="l" defTabSz="844083" rtl="0" eaLnBrk="1" latinLnBrk="1" hangingPunct="1">
        <a:spcBef>
          <a:spcPct val="20000"/>
        </a:spcBef>
        <a:buFont typeface="Arial" pitchFamily="34" charset="0"/>
        <a:buChar char="•"/>
        <a:defRPr sz="2954" kern="1200">
          <a:solidFill>
            <a:schemeClr val="tx1"/>
          </a:solidFill>
          <a:latin typeface="+mn-lt"/>
          <a:ea typeface="+mn-ea"/>
          <a:cs typeface="+mn-cs"/>
        </a:defRPr>
      </a:lvl1pPr>
      <a:lvl2pPr marL="685817" indent="-263776" algn="l" defTabSz="844083" rtl="0" eaLnBrk="1" latinLnBrk="1" hangingPunct="1">
        <a:spcBef>
          <a:spcPct val="20000"/>
        </a:spcBef>
        <a:buFont typeface="Arial" pitchFamily="34" charset="0"/>
        <a:buChar char="–"/>
        <a:defRPr sz="2585" kern="1200">
          <a:solidFill>
            <a:schemeClr val="tx1"/>
          </a:solidFill>
          <a:latin typeface="+mn-lt"/>
          <a:ea typeface="+mn-ea"/>
          <a:cs typeface="+mn-cs"/>
        </a:defRPr>
      </a:lvl2pPr>
      <a:lvl3pPr marL="1055103" indent="-211021" algn="l" defTabSz="844083" rtl="0" eaLnBrk="1" latinLnBrk="1" hangingPunct="1">
        <a:spcBef>
          <a:spcPct val="20000"/>
        </a:spcBef>
        <a:buFont typeface="Arial" pitchFamily="34" charset="0"/>
        <a:buChar char="•"/>
        <a:defRPr sz="2215" kern="1200">
          <a:solidFill>
            <a:schemeClr val="tx1"/>
          </a:solidFill>
          <a:latin typeface="+mn-lt"/>
          <a:ea typeface="+mn-ea"/>
          <a:cs typeface="+mn-cs"/>
        </a:defRPr>
      </a:lvl3pPr>
      <a:lvl4pPr marL="1477145" indent="-211021" algn="l" defTabSz="844083" rtl="0" eaLnBrk="1" latinLnBrk="1" hangingPunct="1">
        <a:spcBef>
          <a:spcPct val="20000"/>
        </a:spcBef>
        <a:buFont typeface="Arial" pitchFamily="34" charset="0"/>
        <a:buChar char="–"/>
        <a:defRPr sz="1846" kern="1200">
          <a:solidFill>
            <a:schemeClr val="tx1"/>
          </a:solidFill>
          <a:latin typeface="+mn-lt"/>
          <a:ea typeface="+mn-ea"/>
          <a:cs typeface="+mn-cs"/>
        </a:defRPr>
      </a:lvl4pPr>
      <a:lvl5pPr marL="1899186" indent="-211021" algn="l" defTabSz="844083" rtl="0" eaLnBrk="1" latinLnBrk="1" hangingPunct="1">
        <a:spcBef>
          <a:spcPct val="20000"/>
        </a:spcBef>
        <a:buFont typeface="Arial" pitchFamily="34" charset="0"/>
        <a:buChar char="»"/>
        <a:defRPr sz="1846" kern="1200">
          <a:solidFill>
            <a:schemeClr val="tx1"/>
          </a:solidFill>
          <a:latin typeface="+mn-lt"/>
          <a:ea typeface="+mn-ea"/>
          <a:cs typeface="+mn-cs"/>
        </a:defRPr>
      </a:lvl5pPr>
      <a:lvl6pPr marL="2321227" indent="-211021" algn="l" defTabSz="844083" rtl="0" eaLnBrk="1" latinLnBrk="1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indent="-211021" algn="l" defTabSz="844083" rtl="0" eaLnBrk="1" latinLnBrk="1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7pPr>
      <a:lvl8pPr marL="3165310" indent="-211021" algn="l" defTabSz="844083" rtl="0" eaLnBrk="1" latinLnBrk="1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8pPr>
      <a:lvl9pPr marL="3587351" indent="-211021" algn="l" defTabSz="844083" rtl="0" eaLnBrk="1" latinLnBrk="1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"/>
          <p:cNvSpPr>
            <a:spLocks noChangeArrowheads="1"/>
          </p:cNvSpPr>
          <p:nvPr/>
        </p:nvSpPr>
        <p:spPr bwMode="gray">
          <a:xfrm>
            <a:off x="4692544" y="6659887"/>
            <a:ext cx="4446342" cy="1917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rgbClr val="111111"/>
                </a:solidFill>
                <a:latin typeface="Tahoma" pitchFamily="34" charset="0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rgbClr val="111111"/>
                </a:solidFill>
                <a:latin typeface="Tahoma" pitchFamily="34" charset="0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rgbClr val="111111"/>
                </a:solidFill>
                <a:latin typeface="Tahoma" pitchFamily="34" charset="0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rgbClr val="111111"/>
                </a:solidFill>
                <a:latin typeface="Tahoma" pitchFamily="34" charset="0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rgbClr val="111111"/>
                </a:solidFill>
                <a:latin typeface="Tahoma" pitchFamily="34" charset="0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900" b="1" kern="1200">
                <a:solidFill>
                  <a:srgbClr val="111111"/>
                </a:solidFill>
                <a:latin typeface="Tahoma" pitchFamily="34" charset="0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900" b="1" kern="1200">
                <a:solidFill>
                  <a:srgbClr val="111111"/>
                </a:solidFill>
                <a:latin typeface="Tahoma" pitchFamily="34" charset="0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900" b="1" kern="1200">
                <a:solidFill>
                  <a:srgbClr val="111111"/>
                </a:solidFill>
                <a:latin typeface="Tahoma" pitchFamily="34" charset="0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900" b="1" kern="1200">
                <a:solidFill>
                  <a:srgbClr val="111111"/>
                </a:solidFill>
                <a:latin typeface="Tahoma" pitchFamily="34" charset="0"/>
                <a:ea typeface="굴림" pitchFamily="50" charset="-127"/>
                <a:cs typeface="+mn-cs"/>
              </a:defRPr>
            </a:lvl9pPr>
          </a:lstStyle>
          <a:p>
            <a:pPr algn="r" eaLnBrk="0" hangingPunct="0"/>
            <a:r>
              <a:rPr lang="en-US" altLang="ko-KR" sz="646" b="0" dirty="0">
                <a:solidFill>
                  <a:schemeClr val="bg1">
                    <a:lumMod val="75000"/>
                  </a:schemeClr>
                </a:solidFill>
                <a:latin typeface="Verdana" pitchFamily="34" charset="0"/>
                <a:ea typeface="굴림" pitchFamily="50" charset="-127"/>
              </a:rPr>
              <a:t>Copyright </a:t>
            </a:r>
            <a:r>
              <a:rPr lang="en-US" altLang="ko-KR" sz="646" b="0" dirty="0">
                <a:solidFill>
                  <a:schemeClr val="bg1">
                    <a:lumMod val="75000"/>
                  </a:schemeClr>
                </a:solidFill>
                <a:ea typeface="굴림" pitchFamily="50" charset="-127"/>
              </a:rPr>
              <a:t>©</a:t>
            </a:r>
            <a:r>
              <a:rPr lang="en-US" altLang="ko-KR" sz="646" b="0" dirty="0">
                <a:solidFill>
                  <a:schemeClr val="bg1">
                    <a:lumMod val="75000"/>
                  </a:schemeClr>
                </a:solidFill>
                <a:latin typeface="Verdana" pitchFamily="34" charset="0"/>
                <a:ea typeface="굴림" pitchFamily="50" charset="-127"/>
              </a:rPr>
              <a:t>2018</a:t>
            </a:r>
            <a:r>
              <a:rPr lang="en-US" altLang="ko-KR" sz="646" b="0" baseline="0" dirty="0">
                <a:solidFill>
                  <a:schemeClr val="bg1">
                    <a:lumMod val="75000"/>
                  </a:schemeClr>
                </a:solidFill>
                <a:latin typeface="Verdana" pitchFamily="34" charset="0"/>
                <a:ea typeface="굴림" pitchFamily="50" charset="-127"/>
              </a:rPr>
              <a:t> BLACKSTONE, INC</a:t>
            </a:r>
            <a:r>
              <a:rPr lang="en-US" altLang="ko-KR" sz="646" b="0" dirty="0">
                <a:solidFill>
                  <a:schemeClr val="bg1">
                    <a:lumMod val="75000"/>
                  </a:schemeClr>
                </a:solidFill>
                <a:latin typeface="Verdana" pitchFamily="34" charset="0"/>
                <a:ea typeface="굴림" pitchFamily="50" charset="-127"/>
              </a:rPr>
              <a:t>. All Rights Reserved. </a:t>
            </a:r>
            <a:r>
              <a:rPr lang="en-US" altLang="ko-KR" sz="646" b="0" dirty="0">
                <a:solidFill>
                  <a:srgbClr val="FFC000"/>
                </a:solidFill>
                <a:latin typeface="Verdana" pitchFamily="34" charset="0"/>
                <a:ea typeface="굴림" pitchFamily="50" charset="-127"/>
              </a:rPr>
              <a:t>CONFIDENTIAL </a:t>
            </a:r>
            <a:endParaRPr lang="en-US" altLang="ko-KR" sz="646" b="0" dirty="0">
              <a:solidFill>
                <a:srgbClr val="FFC000"/>
              </a:solidFill>
              <a:ea typeface="굴림" pitchFamily="50" charset="-127"/>
            </a:endParaRPr>
          </a:p>
        </p:txBody>
      </p:sp>
      <p:cxnSp>
        <p:nvCxnSpPr>
          <p:cNvPr id="14" name="직선 연결선 13"/>
          <p:cNvCxnSpPr/>
          <p:nvPr userDrawn="1"/>
        </p:nvCxnSpPr>
        <p:spPr>
          <a:xfrm>
            <a:off x="64476" y="6656388"/>
            <a:ext cx="9005538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84" y="6673287"/>
            <a:ext cx="954253" cy="168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573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77" r:id="rId2"/>
    <p:sldLayoutId id="2147483681" r:id="rId3"/>
    <p:sldLayoutId id="2147483682" r:id="rId4"/>
  </p:sldLayoutIdLst>
  <p:txStyles>
    <p:titleStyle>
      <a:lvl1pPr algn="ctr" defTabSz="844083" rtl="0" eaLnBrk="1" latinLnBrk="1" hangingPunct="1">
        <a:spcBef>
          <a:spcPct val="0"/>
        </a:spcBef>
        <a:buNone/>
        <a:defRPr sz="406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16531" indent="-316531" algn="l" defTabSz="844083" rtl="0" eaLnBrk="1" latinLnBrk="1" hangingPunct="1">
        <a:spcBef>
          <a:spcPct val="20000"/>
        </a:spcBef>
        <a:buFont typeface="Arial" pitchFamily="34" charset="0"/>
        <a:buChar char="•"/>
        <a:defRPr sz="2954" kern="1200">
          <a:solidFill>
            <a:schemeClr val="tx1"/>
          </a:solidFill>
          <a:latin typeface="+mn-lt"/>
          <a:ea typeface="+mn-ea"/>
          <a:cs typeface="+mn-cs"/>
        </a:defRPr>
      </a:lvl1pPr>
      <a:lvl2pPr marL="685817" indent="-263776" algn="l" defTabSz="844083" rtl="0" eaLnBrk="1" latinLnBrk="1" hangingPunct="1">
        <a:spcBef>
          <a:spcPct val="20000"/>
        </a:spcBef>
        <a:buFont typeface="Arial" pitchFamily="34" charset="0"/>
        <a:buChar char="–"/>
        <a:defRPr sz="2585" kern="1200">
          <a:solidFill>
            <a:schemeClr val="tx1"/>
          </a:solidFill>
          <a:latin typeface="+mn-lt"/>
          <a:ea typeface="+mn-ea"/>
          <a:cs typeface="+mn-cs"/>
        </a:defRPr>
      </a:lvl2pPr>
      <a:lvl3pPr marL="1055103" indent="-211021" algn="l" defTabSz="844083" rtl="0" eaLnBrk="1" latinLnBrk="1" hangingPunct="1">
        <a:spcBef>
          <a:spcPct val="20000"/>
        </a:spcBef>
        <a:buFont typeface="Arial" pitchFamily="34" charset="0"/>
        <a:buChar char="•"/>
        <a:defRPr sz="2215" kern="1200">
          <a:solidFill>
            <a:schemeClr val="tx1"/>
          </a:solidFill>
          <a:latin typeface="+mn-lt"/>
          <a:ea typeface="+mn-ea"/>
          <a:cs typeface="+mn-cs"/>
        </a:defRPr>
      </a:lvl3pPr>
      <a:lvl4pPr marL="1477145" indent="-211021" algn="l" defTabSz="844083" rtl="0" eaLnBrk="1" latinLnBrk="1" hangingPunct="1">
        <a:spcBef>
          <a:spcPct val="20000"/>
        </a:spcBef>
        <a:buFont typeface="Arial" pitchFamily="34" charset="0"/>
        <a:buChar char="–"/>
        <a:defRPr sz="1846" kern="1200">
          <a:solidFill>
            <a:schemeClr val="tx1"/>
          </a:solidFill>
          <a:latin typeface="+mn-lt"/>
          <a:ea typeface="+mn-ea"/>
          <a:cs typeface="+mn-cs"/>
        </a:defRPr>
      </a:lvl4pPr>
      <a:lvl5pPr marL="1899186" indent="-211021" algn="l" defTabSz="844083" rtl="0" eaLnBrk="1" latinLnBrk="1" hangingPunct="1">
        <a:spcBef>
          <a:spcPct val="20000"/>
        </a:spcBef>
        <a:buFont typeface="Arial" pitchFamily="34" charset="0"/>
        <a:buChar char="»"/>
        <a:defRPr sz="1846" kern="1200">
          <a:solidFill>
            <a:schemeClr val="tx1"/>
          </a:solidFill>
          <a:latin typeface="+mn-lt"/>
          <a:ea typeface="+mn-ea"/>
          <a:cs typeface="+mn-cs"/>
        </a:defRPr>
      </a:lvl5pPr>
      <a:lvl6pPr marL="2321227" indent="-211021" algn="l" defTabSz="844083" rtl="0" eaLnBrk="1" latinLnBrk="1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indent="-211021" algn="l" defTabSz="844083" rtl="0" eaLnBrk="1" latinLnBrk="1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7pPr>
      <a:lvl8pPr marL="3165310" indent="-211021" algn="l" defTabSz="844083" rtl="0" eaLnBrk="1" latinLnBrk="1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8pPr>
      <a:lvl9pPr marL="3587351" indent="-211021" algn="l" defTabSz="844083" rtl="0" eaLnBrk="1" latinLnBrk="1" hangingPunct="1">
        <a:spcBef>
          <a:spcPct val="20000"/>
        </a:spcBef>
        <a:buFont typeface="Arial" pitchFamily="34" charset="0"/>
        <a:buChar char="•"/>
        <a:defRPr sz="18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64476" y="78675"/>
            <a:ext cx="6344345" cy="6436426"/>
          </a:xfrm>
          <a:prstGeom prst="rect">
            <a:avLst/>
          </a:prstGeom>
          <a:solidFill>
            <a:schemeClr val="bg1"/>
          </a:solidFill>
          <a:ln w="3175">
            <a:solidFill>
              <a:srgbClr val="1C1C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31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E457061-EFC5-481C-B675-85295BF85EE6}"/>
              </a:ext>
            </a:extLst>
          </p:cNvPr>
          <p:cNvSpPr/>
          <p:nvPr userDrawn="1"/>
        </p:nvSpPr>
        <p:spPr>
          <a:xfrm>
            <a:off x="64476" y="78675"/>
            <a:ext cx="6344345" cy="413876"/>
          </a:xfrm>
          <a:prstGeom prst="rect">
            <a:avLst/>
          </a:prstGeom>
          <a:solidFill>
            <a:schemeClr val="bg1"/>
          </a:solidFill>
          <a:ln w="3175">
            <a:solidFill>
              <a:srgbClr val="1C1C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31" dirty="0">
              <a:solidFill>
                <a:schemeClr val="tx1"/>
              </a:solidFill>
            </a:endParaRPr>
          </a:p>
        </p:txBody>
      </p:sp>
      <p:sp>
        <p:nvSpPr>
          <p:cNvPr id="24" name="슬라이드 번호 개체 틀 5"/>
          <p:cNvSpPr>
            <a:spLocks/>
          </p:cNvSpPr>
          <p:nvPr/>
        </p:nvSpPr>
        <p:spPr bwMode="auto">
          <a:xfrm>
            <a:off x="8818685" y="6646710"/>
            <a:ext cx="426338" cy="212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r>
              <a:rPr lang="en-US" altLang="ko-KR" sz="738" b="1" dirty="0">
                <a:solidFill>
                  <a:srgbClr val="777777"/>
                </a:solidFill>
                <a:latin typeface="맑은 고딕" pitchFamily="50" charset="-127"/>
              </a:rPr>
              <a:t>| </a:t>
            </a:r>
            <a:fld id="{765D23A0-5862-4485-879F-2C4FA60C3875}" type="slidenum">
              <a:rPr lang="ko-KR" altLang="en-US" sz="738" b="1" smtClean="0">
                <a:solidFill>
                  <a:srgbClr val="777777"/>
                </a:solidFill>
                <a:latin typeface="맑은 고딕" pitchFamily="50" charset="-127"/>
              </a:rPr>
              <a:pPr>
                <a:defRPr/>
              </a:pPr>
              <a:t>‹#›</a:t>
            </a:fld>
            <a:endParaRPr lang="en-US" altLang="ko-KR" sz="738" b="1" dirty="0">
              <a:solidFill>
                <a:srgbClr val="777777"/>
              </a:solidFill>
              <a:latin typeface="맑은 고딕" pitchFamily="50" charset="-127"/>
            </a:endParaRPr>
          </a:p>
        </p:txBody>
      </p:sp>
      <p:grpSp>
        <p:nvGrpSpPr>
          <p:cNvPr id="14" name="그룹 13"/>
          <p:cNvGrpSpPr/>
          <p:nvPr userDrawn="1"/>
        </p:nvGrpSpPr>
        <p:grpSpPr>
          <a:xfrm>
            <a:off x="6489031" y="78675"/>
            <a:ext cx="2580983" cy="6436426"/>
            <a:chOff x="7545388" y="130630"/>
            <a:chExt cx="2360612" cy="6436426"/>
          </a:xfrm>
        </p:grpSpPr>
        <p:sp>
          <p:nvSpPr>
            <p:cNvPr id="13" name="직사각형 12"/>
            <p:cNvSpPr/>
            <p:nvPr userDrawn="1"/>
          </p:nvSpPr>
          <p:spPr>
            <a:xfrm>
              <a:off x="7546151" y="130630"/>
              <a:ext cx="2359849" cy="6436426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738" dirty="0">
                <a:solidFill>
                  <a:schemeClr val="tx1"/>
                </a:solidFill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7545388" y="777875"/>
              <a:ext cx="2360612" cy="223838"/>
            </a:xfrm>
            <a:prstGeom prst="rect">
              <a:avLst/>
            </a:prstGeom>
            <a:solidFill>
              <a:srgbClr val="595959"/>
            </a:solidFill>
            <a:ln w="3175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>
                <a:defRPr/>
              </a:pPr>
              <a:r>
                <a:rPr lang="en-US" altLang="ko-KR" sz="600" b="1" dirty="0">
                  <a:latin typeface="+mn-ea"/>
                  <a:ea typeface="+mn-ea"/>
                </a:rPr>
                <a:t>Description</a:t>
              </a:r>
              <a:endParaRPr lang="ko-KR" altLang="en-US" sz="600" b="1" dirty="0">
                <a:latin typeface="+mn-ea"/>
                <a:ea typeface="+mn-ea"/>
              </a:endParaRP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7553325" y="131825"/>
              <a:ext cx="2352675" cy="182500"/>
            </a:xfrm>
            <a:prstGeom prst="rect">
              <a:avLst/>
            </a:prstGeom>
            <a:solidFill>
              <a:srgbClr val="595959"/>
            </a:solidFill>
            <a:ln w="3175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 rtl="0" fontAlgn="base" latinLnBrk="1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kumimoji="1" lang="ko-KR" altLang="en-US" sz="600" b="1" kern="1200" dirty="0">
                  <a:solidFill>
                    <a:schemeClr val="lt1"/>
                  </a:solidFill>
                  <a:latin typeface="+mn-ea"/>
                  <a:ea typeface="+mn-ea"/>
                  <a:cs typeface="+mn-cs"/>
                </a:rPr>
                <a:t>화면 </a:t>
              </a:r>
              <a:r>
                <a:rPr kumimoji="1" lang="en-US" altLang="ko-KR" sz="600" b="1" kern="1200" dirty="0">
                  <a:solidFill>
                    <a:schemeClr val="lt1"/>
                  </a:solidFill>
                  <a:latin typeface="+mn-ea"/>
                  <a:ea typeface="+mn-ea"/>
                  <a:cs typeface="+mn-cs"/>
                </a:rPr>
                <a:t>ID</a:t>
              </a:r>
              <a:endParaRPr kumimoji="1" lang="ko-KR" altLang="en-US" sz="600" b="1" kern="1200" dirty="0">
                <a:solidFill>
                  <a:schemeClr val="lt1"/>
                </a:solidFill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7545388" y="544513"/>
              <a:ext cx="2360612" cy="22383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rgbClr val="1C1C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l">
                <a:defRPr/>
              </a:pPr>
              <a:r>
                <a:rPr lang="ko-KR" altLang="en-US" sz="600" dirty="0">
                  <a:solidFill>
                    <a:sysClr val="windowText" lastClr="000000"/>
                  </a:solidFill>
                  <a:latin typeface="+mn-ea"/>
                  <a:ea typeface="+mn-ea"/>
                </a:rPr>
                <a:t>작성</a:t>
              </a:r>
              <a:r>
                <a:rPr lang="en-US" altLang="ko-KR" sz="600" dirty="0">
                  <a:solidFill>
                    <a:sysClr val="windowText" lastClr="000000"/>
                  </a:solidFill>
                  <a:latin typeface="+mn-ea"/>
                  <a:ea typeface="+mn-ea"/>
                </a:rPr>
                <a:t>/</a:t>
              </a:r>
              <a:r>
                <a:rPr lang="ko-KR" altLang="en-US" sz="600" dirty="0">
                  <a:solidFill>
                    <a:sysClr val="windowText" lastClr="000000"/>
                  </a:solidFill>
                  <a:latin typeface="+mn-ea"/>
                  <a:ea typeface="+mn-ea"/>
                </a:rPr>
                <a:t>수정일자 </a:t>
              </a:r>
              <a:r>
                <a:rPr lang="en-US" altLang="ko-KR" sz="600" dirty="0">
                  <a:solidFill>
                    <a:sysClr val="windowText" lastClr="000000"/>
                  </a:solidFill>
                  <a:latin typeface="+mn-ea"/>
                  <a:ea typeface="+mn-ea"/>
                </a:rPr>
                <a:t>: </a:t>
              </a:r>
              <a:endParaRPr lang="ko-KR" altLang="en-US" sz="600" dirty="0">
                <a:solidFill>
                  <a:sysClr val="windowText" lastClr="000000"/>
                </a:solidFill>
                <a:latin typeface="+mn-ea"/>
                <a:ea typeface="+mn-ea"/>
              </a:endParaRPr>
            </a:p>
          </p:txBody>
        </p:sp>
      </p:grpSp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84" y="6673287"/>
            <a:ext cx="954253" cy="168718"/>
          </a:xfrm>
          <a:prstGeom prst="rect">
            <a:avLst/>
          </a:prstGeom>
        </p:spPr>
      </p:pic>
      <p:sp>
        <p:nvSpPr>
          <p:cNvPr id="17" name="Rectangle 2"/>
          <p:cNvSpPr>
            <a:spLocks noChangeArrowheads="1"/>
          </p:cNvSpPr>
          <p:nvPr userDrawn="1"/>
        </p:nvSpPr>
        <p:spPr bwMode="gray">
          <a:xfrm>
            <a:off x="4495039" y="6659887"/>
            <a:ext cx="4446342" cy="1917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rgbClr val="111111"/>
                </a:solidFill>
                <a:latin typeface="Tahoma" pitchFamily="34" charset="0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rgbClr val="111111"/>
                </a:solidFill>
                <a:latin typeface="Tahoma" pitchFamily="34" charset="0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rgbClr val="111111"/>
                </a:solidFill>
                <a:latin typeface="Tahoma" pitchFamily="34" charset="0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rgbClr val="111111"/>
                </a:solidFill>
                <a:latin typeface="Tahoma" pitchFamily="34" charset="0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rgbClr val="111111"/>
                </a:solidFill>
                <a:latin typeface="Tahoma" pitchFamily="34" charset="0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900" b="1" kern="1200">
                <a:solidFill>
                  <a:srgbClr val="111111"/>
                </a:solidFill>
                <a:latin typeface="Tahoma" pitchFamily="34" charset="0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900" b="1" kern="1200">
                <a:solidFill>
                  <a:srgbClr val="111111"/>
                </a:solidFill>
                <a:latin typeface="Tahoma" pitchFamily="34" charset="0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900" b="1" kern="1200">
                <a:solidFill>
                  <a:srgbClr val="111111"/>
                </a:solidFill>
                <a:latin typeface="Tahoma" pitchFamily="34" charset="0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900" b="1" kern="1200">
                <a:solidFill>
                  <a:srgbClr val="111111"/>
                </a:solidFill>
                <a:latin typeface="Tahoma" pitchFamily="34" charset="0"/>
                <a:ea typeface="굴림" pitchFamily="50" charset="-127"/>
                <a:cs typeface="+mn-cs"/>
              </a:defRPr>
            </a:lvl9pPr>
          </a:lstStyle>
          <a:p>
            <a:pPr algn="r" eaLnBrk="0" hangingPunct="0"/>
            <a:r>
              <a:rPr lang="en-US" altLang="ko-KR" sz="646" b="0" dirty="0">
                <a:solidFill>
                  <a:schemeClr val="bg1">
                    <a:lumMod val="75000"/>
                  </a:schemeClr>
                </a:solidFill>
                <a:latin typeface="Verdana" pitchFamily="34" charset="0"/>
                <a:ea typeface="굴림" pitchFamily="50" charset="-127"/>
              </a:rPr>
              <a:t>Copyright </a:t>
            </a:r>
            <a:r>
              <a:rPr lang="en-US" altLang="ko-KR" sz="646" b="0" dirty="0">
                <a:solidFill>
                  <a:schemeClr val="bg1">
                    <a:lumMod val="75000"/>
                  </a:schemeClr>
                </a:solidFill>
                <a:ea typeface="굴림" pitchFamily="50" charset="-127"/>
              </a:rPr>
              <a:t>©</a:t>
            </a:r>
            <a:r>
              <a:rPr lang="en-US" altLang="ko-KR" sz="646" b="0" dirty="0">
                <a:solidFill>
                  <a:schemeClr val="bg1">
                    <a:lumMod val="75000"/>
                  </a:schemeClr>
                </a:solidFill>
                <a:latin typeface="Verdana" pitchFamily="34" charset="0"/>
                <a:ea typeface="굴림" pitchFamily="50" charset="-127"/>
              </a:rPr>
              <a:t>2018</a:t>
            </a:r>
            <a:r>
              <a:rPr lang="en-US" altLang="ko-KR" sz="646" b="0" baseline="0" dirty="0">
                <a:solidFill>
                  <a:schemeClr val="bg1">
                    <a:lumMod val="75000"/>
                  </a:schemeClr>
                </a:solidFill>
                <a:latin typeface="Verdana" pitchFamily="34" charset="0"/>
                <a:ea typeface="굴림" pitchFamily="50" charset="-127"/>
              </a:rPr>
              <a:t> BLACKSTONE, INC</a:t>
            </a:r>
            <a:r>
              <a:rPr lang="en-US" altLang="ko-KR" sz="646" b="0" dirty="0">
                <a:solidFill>
                  <a:schemeClr val="bg1">
                    <a:lumMod val="75000"/>
                  </a:schemeClr>
                </a:solidFill>
                <a:latin typeface="Verdana" pitchFamily="34" charset="0"/>
                <a:ea typeface="굴림" pitchFamily="50" charset="-127"/>
              </a:rPr>
              <a:t>. All Rights Reserved. </a:t>
            </a:r>
            <a:r>
              <a:rPr lang="en-US" altLang="ko-KR" sz="646" b="0" dirty="0">
                <a:solidFill>
                  <a:srgbClr val="FFC000"/>
                </a:solidFill>
                <a:latin typeface="Verdana" pitchFamily="34" charset="0"/>
                <a:ea typeface="굴림" pitchFamily="50" charset="-127"/>
              </a:rPr>
              <a:t>CONFIDENTIAL </a:t>
            </a:r>
            <a:endParaRPr lang="en-US" altLang="ko-KR" sz="646" b="0" dirty="0">
              <a:solidFill>
                <a:srgbClr val="FFC000"/>
              </a:solidFill>
              <a:ea typeface="굴림" pitchFamily="50" charset="-127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424142F3-3CF2-4597-9E5C-EFA5EF723262}"/>
              </a:ext>
            </a:extLst>
          </p:cNvPr>
          <p:cNvCxnSpPr/>
          <p:nvPr userDrawn="1"/>
        </p:nvCxnSpPr>
        <p:spPr>
          <a:xfrm>
            <a:off x="64476" y="6656388"/>
            <a:ext cx="9005538" cy="0"/>
          </a:xfrm>
          <a:prstGeom prst="line">
            <a:avLst/>
          </a:prstGeom>
          <a:ln w="3175">
            <a:solidFill>
              <a:schemeClr val="bg1">
                <a:lumMod val="85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7F7EDDD-AF97-45E8-A06A-F8565D758D8A}"/>
              </a:ext>
            </a:extLst>
          </p:cNvPr>
          <p:cNvSpPr/>
          <p:nvPr userDrawn="1"/>
        </p:nvSpPr>
        <p:spPr bwMode="auto">
          <a:xfrm>
            <a:off x="64476" y="75177"/>
            <a:ext cx="6344345" cy="182500"/>
          </a:xfrm>
          <a:prstGeom prst="rect">
            <a:avLst/>
          </a:prstGeom>
          <a:solidFill>
            <a:srgbClr val="595959"/>
          </a:solidFill>
          <a:ln w="3175">
            <a:solidFill>
              <a:srgbClr val="1C1C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rtl="0" fontAlgn="base" latinLnBrk="1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ko-KR" altLang="en-US" sz="600" b="1" kern="1200" dirty="0">
                <a:solidFill>
                  <a:schemeClr val="lt1"/>
                </a:solidFill>
                <a:latin typeface="+mn-ea"/>
                <a:ea typeface="+mn-ea"/>
                <a:cs typeface="+mn-cs"/>
              </a:rPr>
              <a:t>페이지 명</a:t>
            </a:r>
          </a:p>
        </p:txBody>
      </p:sp>
    </p:spTree>
    <p:extLst>
      <p:ext uri="{BB962C8B-B14F-4D97-AF65-F5344CB8AC3E}">
        <p14:creationId xmlns:p14="http://schemas.microsoft.com/office/powerpoint/2010/main" val="418530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76" r:id="rId2"/>
    <p:sldLayoutId id="2147483669" r:id="rId3"/>
    <p:sldLayoutId id="2147483683" r:id="rId4"/>
  </p:sldLayoutIdLst>
  <p:hf hdr="0" ft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sz="831" b="1">
          <a:solidFill>
            <a:schemeClr val="tx1"/>
          </a:solidFill>
          <a:latin typeface="+mn-ea"/>
          <a:ea typeface="+mn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kumimoji="1" sz="831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kumimoji="1" sz="831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kumimoji="1" sz="831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kumimoji="1" sz="831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22041" algn="l" rtl="0" eaLnBrk="0" fontAlgn="base" latinLnBrk="1" hangingPunct="0">
        <a:spcBef>
          <a:spcPct val="0"/>
        </a:spcBef>
        <a:spcAft>
          <a:spcPct val="0"/>
        </a:spcAft>
        <a:defRPr kumimoji="1" sz="831">
          <a:solidFill>
            <a:schemeClr val="tx2"/>
          </a:solidFill>
          <a:latin typeface="Calibri" pitchFamily="34" charset="0"/>
          <a:ea typeface="맑은 고딕" pitchFamily="50" charset="-127"/>
        </a:defRPr>
      </a:lvl6pPr>
      <a:lvl7pPr marL="844083" algn="l" rtl="0" eaLnBrk="0" fontAlgn="base" latinLnBrk="1" hangingPunct="0">
        <a:spcBef>
          <a:spcPct val="0"/>
        </a:spcBef>
        <a:spcAft>
          <a:spcPct val="0"/>
        </a:spcAft>
        <a:defRPr kumimoji="1" sz="831">
          <a:solidFill>
            <a:schemeClr val="tx2"/>
          </a:solidFill>
          <a:latin typeface="Calibri" pitchFamily="34" charset="0"/>
          <a:ea typeface="맑은 고딕" pitchFamily="50" charset="-127"/>
        </a:defRPr>
      </a:lvl7pPr>
      <a:lvl8pPr marL="1266124" algn="l" rtl="0" eaLnBrk="0" fontAlgn="base" latinLnBrk="1" hangingPunct="0">
        <a:spcBef>
          <a:spcPct val="0"/>
        </a:spcBef>
        <a:spcAft>
          <a:spcPct val="0"/>
        </a:spcAft>
        <a:defRPr kumimoji="1" sz="831">
          <a:solidFill>
            <a:schemeClr val="tx2"/>
          </a:solidFill>
          <a:latin typeface="Calibri" pitchFamily="34" charset="0"/>
          <a:ea typeface="맑은 고딕" pitchFamily="50" charset="-127"/>
        </a:defRPr>
      </a:lvl8pPr>
      <a:lvl9pPr marL="1688165" algn="l" rtl="0" eaLnBrk="0" fontAlgn="base" latinLnBrk="1" hangingPunct="0">
        <a:spcBef>
          <a:spcPct val="0"/>
        </a:spcBef>
        <a:spcAft>
          <a:spcPct val="0"/>
        </a:spcAft>
        <a:defRPr kumimoji="1" sz="831">
          <a:solidFill>
            <a:schemeClr val="tx2"/>
          </a:solidFill>
          <a:latin typeface="Calibri" pitchFamily="34" charset="0"/>
          <a:ea typeface="맑은 고딕" pitchFamily="50" charset="-127"/>
        </a:defRPr>
      </a:lvl9pPr>
    </p:titleStyle>
    <p:bodyStyle>
      <a:lvl1pPr marL="316531" indent="-316531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108">
          <a:solidFill>
            <a:schemeClr val="tx1"/>
          </a:solidFill>
          <a:latin typeface="+mn-lt"/>
          <a:ea typeface="+mn-ea"/>
          <a:cs typeface="+mn-cs"/>
        </a:defRPr>
      </a:lvl1pPr>
      <a:lvl2pPr marL="685817" indent="-263776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923">
          <a:solidFill>
            <a:schemeClr val="tx1"/>
          </a:solidFill>
          <a:latin typeface="+mn-lt"/>
          <a:ea typeface="+mn-ea"/>
        </a:defRPr>
      </a:lvl2pPr>
      <a:lvl3pPr marL="1055103" indent="-211021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923">
          <a:solidFill>
            <a:schemeClr val="tx1"/>
          </a:solidFill>
          <a:latin typeface="+mn-lt"/>
          <a:ea typeface="+mn-ea"/>
        </a:defRPr>
      </a:lvl3pPr>
      <a:lvl4pPr marL="1431717" indent="-211021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923">
          <a:solidFill>
            <a:schemeClr val="tx1"/>
          </a:solidFill>
          <a:latin typeface="+mn-lt"/>
          <a:ea typeface="+mn-ea"/>
        </a:defRPr>
      </a:lvl4pPr>
      <a:lvl5pPr marL="1808330" indent="-211021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923">
          <a:solidFill>
            <a:schemeClr val="tx1"/>
          </a:solidFill>
          <a:latin typeface="+mn-lt"/>
          <a:ea typeface="+mn-ea"/>
        </a:defRPr>
      </a:lvl5pPr>
      <a:lvl6pPr marL="2230371" indent="-211021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923">
          <a:solidFill>
            <a:schemeClr val="tx1"/>
          </a:solidFill>
          <a:latin typeface="+mn-lt"/>
          <a:ea typeface="+mn-ea"/>
        </a:defRPr>
      </a:lvl6pPr>
      <a:lvl7pPr marL="2652412" indent="-211021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923">
          <a:solidFill>
            <a:schemeClr val="tx1"/>
          </a:solidFill>
          <a:latin typeface="+mn-lt"/>
          <a:ea typeface="+mn-ea"/>
        </a:defRPr>
      </a:lvl7pPr>
      <a:lvl8pPr marL="3074454" indent="-211021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923">
          <a:solidFill>
            <a:schemeClr val="tx1"/>
          </a:solidFill>
          <a:latin typeface="+mn-lt"/>
          <a:ea typeface="+mn-ea"/>
        </a:defRPr>
      </a:lvl8pPr>
      <a:lvl9pPr marL="3496495" indent="-211021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923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1pPr>
      <a:lvl2pPr marL="422041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2pPr>
      <a:lvl3pPr marL="844083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3pPr>
      <a:lvl4pPr marL="1266124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4pPr>
      <a:lvl5pPr marL="1688165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5pPr>
      <a:lvl6pPr marL="2110207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6pPr>
      <a:lvl7pPr marL="2532248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7pPr>
      <a:lvl8pPr marL="2954289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8pPr>
      <a:lvl9pPr marL="3376331" algn="l" defTabSz="844083" rtl="0" eaLnBrk="1" latinLnBrk="1" hangingPunct="1">
        <a:defRPr sz="166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40196" y="5897453"/>
            <a:ext cx="1134328" cy="351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tx1"/>
                </a:solidFill>
                <a:latin typeface="Tahoma" pitchFamily="34" charset="0"/>
                <a:ea typeface="맑은 고딕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tx1"/>
                </a:solidFill>
                <a:latin typeface="Tahoma" pitchFamily="34" charset="0"/>
                <a:ea typeface="맑은 고딕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tx1"/>
                </a:solidFill>
                <a:latin typeface="Tahoma" pitchFamily="34" charset="0"/>
                <a:ea typeface="맑은 고딕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tx1"/>
                </a:solidFill>
                <a:latin typeface="Tahoma" pitchFamily="34" charset="0"/>
                <a:ea typeface="맑은 고딕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900" b="1" kern="1200">
                <a:solidFill>
                  <a:schemeClr val="tx1"/>
                </a:solidFill>
                <a:latin typeface="Tahoma" pitchFamily="34" charset="0"/>
                <a:ea typeface="맑은 고딕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900" b="1" kern="1200">
                <a:solidFill>
                  <a:schemeClr val="tx1"/>
                </a:solidFill>
                <a:latin typeface="Tahoma" pitchFamily="34" charset="0"/>
                <a:ea typeface="맑은 고딕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900" b="1" kern="1200">
                <a:solidFill>
                  <a:schemeClr val="tx1"/>
                </a:solidFill>
                <a:latin typeface="Tahoma" pitchFamily="34" charset="0"/>
                <a:ea typeface="맑은 고딕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900" b="1" kern="1200">
                <a:solidFill>
                  <a:schemeClr val="tx1"/>
                </a:solidFill>
                <a:latin typeface="Tahoma" pitchFamily="34" charset="0"/>
                <a:ea typeface="맑은 고딕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900" b="1" kern="1200">
                <a:solidFill>
                  <a:schemeClr val="tx1"/>
                </a:solidFill>
                <a:latin typeface="Tahoma" pitchFamily="34" charset="0"/>
                <a:ea typeface="맑은 고딕" pitchFamily="50" charset="-127"/>
                <a:cs typeface="+mn-cs"/>
              </a:defRPr>
            </a:lvl9pPr>
          </a:lstStyle>
          <a:p>
            <a:pPr algn="ctr">
              <a:lnSpc>
                <a:spcPct val="200000"/>
              </a:lnSpc>
            </a:pPr>
            <a:r>
              <a:rPr lang="en-US" altLang="ko-KR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itchFamily="50" charset="-127"/>
              </a:rPr>
              <a:t>2020. 7. 9</a:t>
            </a:r>
          </a:p>
        </p:txBody>
      </p:sp>
      <p:sp>
        <p:nvSpPr>
          <p:cNvPr id="5" name="제목 3">
            <a:extLst>
              <a:ext uri="{FF2B5EF4-FFF2-40B4-BE49-F238E27FC236}">
                <a16:creationId xmlns:a16="http://schemas.microsoft.com/office/drawing/2014/main" id="{1BCD5ACD-3DCA-4735-A679-B6C880D8422D}"/>
              </a:ext>
            </a:extLst>
          </p:cNvPr>
          <p:cNvSpPr txBox="1">
            <a:spLocks/>
          </p:cNvSpPr>
          <p:nvPr/>
        </p:nvSpPr>
        <p:spPr>
          <a:xfrm>
            <a:off x="612000" y="2818320"/>
            <a:ext cx="7920000" cy="464024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ctr" defTabSz="844083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dirty="0">
                <a:solidFill>
                  <a:schemeClr val="bg1"/>
                </a:solidFill>
                <a:latin typeface="+mn-ea"/>
                <a:cs typeface="+mj-cs"/>
              </a:rPr>
              <a:t>현황파악 </a:t>
            </a:r>
            <a:r>
              <a:rPr lang="en-US" altLang="ko-KR" sz="2000" b="1" dirty="0">
                <a:solidFill>
                  <a:schemeClr val="bg1"/>
                </a:solidFill>
                <a:latin typeface="+mn-ea"/>
                <a:cs typeface="+mj-cs"/>
              </a:rPr>
              <a:t>MAP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j-cs"/>
              </a:rPr>
              <a:t>화면 설계서</a:t>
            </a:r>
          </a:p>
        </p:txBody>
      </p:sp>
    </p:spTree>
    <p:extLst>
      <p:ext uri="{BB962C8B-B14F-4D97-AF65-F5344CB8AC3E}">
        <p14:creationId xmlns:p14="http://schemas.microsoft.com/office/powerpoint/2010/main" val="2530698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5EA02E1F-B94A-4F73-934F-4DD6AA4115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600200"/>
            <a:ext cx="5760000" cy="3840000"/>
          </a:xfrm>
          <a:prstGeom prst="rect">
            <a:avLst/>
          </a:prstGeom>
          <a:ln w="3175">
            <a:solidFill>
              <a:schemeClr val="bg1">
                <a:lumMod val="75000"/>
              </a:schemeClr>
            </a:solidFill>
          </a:ln>
        </p:spPr>
      </p:pic>
      <p:sp>
        <p:nvSpPr>
          <p:cNvPr id="2" name="텍스트 개체 틀 11">
            <a:extLst>
              <a:ext uri="{FF2B5EF4-FFF2-40B4-BE49-F238E27FC236}">
                <a16:creationId xmlns:a16="http://schemas.microsoft.com/office/drawing/2014/main" id="{31CFAA92-8B51-4C6B-8185-C5A1229A41CA}"/>
              </a:ext>
            </a:extLst>
          </p:cNvPr>
          <p:cNvSpPr txBox="1">
            <a:spLocks/>
          </p:cNvSpPr>
          <p:nvPr/>
        </p:nvSpPr>
        <p:spPr>
          <a:xfrm>
            <a:off x="216000" y="108000"/>
            <a:ext cx="2926304" cy="265923"/>
          </a:xfrm>
          <a:prstGeom prst="rect">
            <a:avLst/>
          </a:prstGeom>
          <a:noFill/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Tahoma" pitchFamily="34" charset="0"/>
              </a:rPr>
              <a:t>1-1.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Tahoma" pitchFamily="34" charset="0"/>
              </a:rPr>
              <a:t>로그인</a:t>
            </a:r>
          </a:p>
        </p:txBody>
      </p:sp>
      <p:graphicFrame>
        <p:nvGraphicFramePr>
          <p:cNvPr id="3" name="Group 256">
            <a:extLst>
              <a:ext uri="{FF2B5EF4-FFF2-40B4-BE49-F238E27FC236}">
                <a16:creationId xmlns:a16="http://schemas.microsoft.com/office/drawing/2014/main" id="{E0775567-9E63-4248-AD42-775C5BDA6CAE}"/>
              </a:ext>
            </a:extLst>
          </p:cNvPr>
          <p:cNvGraphicFramePr>
            <a:graphicFrameLocks noGrp="1"/>
          </p:cNvGraphicFramePr>
          <p:nvPr/>
        </p:nvGraphicFramePr>
        <p:xfrm>
          <a:off x="6462702" y="516235"/>
          <a:ext cx="2573269" cy="3272882"/>
        </p:xfrm>
        <a:graphic>
          <a:graphicData uri="http://schemas.openxmlformats.org/drawingml/2006/table">
            <a:tbl>
              <a:tblPr/>
              <a:tblGrid>
                <a:gridCol w="1730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02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00">
                <a:tc gridSpan="2"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ID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5999741"/>
                  </a:ext>
                </a:extLst>
              </a:tr>
              <a:tr h="216000">
                <a:tc gridSpan="2"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lang="en-US" altLang="ko-KR" sz="560" dirty="0">
                          <a:latin typeface="맑은 고딕" panose="020B0503020000020004" pitchFamily="50" charset="-127"/>
                          <a:ea typeface="+mn-ea"/>
                        </a:rPr>
                        <a:t>SCP_01_00_N</a:t>
                      </a:r>
                      <a:endParaRPr lang="ko-KR" altLang="en-US" sz="560" dirty="0"/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0537095"/>
                  </a:ext>
                </a:extLst>
              </a:tr>
              <a:tr h="216000">
                <a:tc gridSpan="2"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8331235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배경 이미지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구글 지도 이미지 적용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웹 브라우저 사이즈 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조절시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,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지도의 확대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,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축소가 아닌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보여지는 영역의 범위가 변화함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지도의 이동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,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확대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,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축소 기능 적용 없음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로그인 화면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RBI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건설 사용자 로그인 화면 공통 적용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사용자 화면 타이틀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</a:pP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명칭 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미확정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636546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패스워드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45387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로그인 버튼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로그인시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화면 </a:t>
                      </a:r>
                      <a:r>
                        <a:rPr lang="en-US" altLang="ko-KR" sz="560" dirty="0">
                          <a:latin typeface="맑은 고딕" panose="020B0503020000020004" pitchFamily="50" charset="-127"/>
                          <a:ea typeface="+mn-ea"/>
                        </a:rPr>
                        <a:t>SCP_01_01_N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로 이동</a:t>
                      </a:r>
                      <a:endParaRPr lang="ko-KR" altLang="en-US" sz="560" dirty="0"/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아이디 기억하기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마지막으로 로그인했던 아이디 저장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243483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자동 로그인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마지막으로 로그인 정보 저장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376568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고객센터 정보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1935989"/>
                  </a:ext>
                </a:extLst>
              </a:tr>
              <a:tr h="216000">
                <a:tc gridSpan="2"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8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endParaRPr kumimoji="1" lang="ko-KR" altLang="en-US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  <a:cs typeface="Arial" pitchFamily="34" charset="0"/>
                        <a:sym typeface="Gill Sans" charset="0"/>
                      </a:endParaRPr>
                    </a:p>
                  </a:txBody>
                  <a:tcPr marL="36000" marR="0" marT="36008" marB="36008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8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itchFamily="34" charset="-127"/>
                        <a:ea typeface="맑은 고딕" pitchFamily="34" charset="-127"/>
                      </a:endParaRPr>
                    </a:p>
                  </a:txBody>
                  <a:tcPr marL="36000" marR="36000" marT="35987" marB="3598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6000">
                <a:tc gridSpan="2">
                  <a:txBody>
                    <a:bodyPr/>
                    <a:lstStyle/>
                    <a:p>
                      <a:pPr marL="171450" marR="0" lvl="0" indent="-171450" algn="l" defTabSz="84408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560" b="1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0" marT="36008" marB="36008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8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itchFamily="34" charset="-127"/>
                        <a:ea typeface="맑은 고딕" pitchFamily="34" charset="-127"/>
                      </a:endParaRPr>
                    </a:p>
                  </a:txBody>
                  <a:tcPr marL="36000" marR="36000" marT="35987" marB="3598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Oval 398">
            <a:extLst>
              <a:ext uri="{FF2B5EF4-FFF2-40B4-BE49-F238E27FC236}">
                <a16:creationId xmlns:a16="http://schemas.microsoft.com/office/drawing/2014/main" id="{89AC8F6A-4A3A-4378-A6D8-93C32946BD1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81000" y="1600200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1</a:t>
            </a:r>
          </a:p>
        </p:txBody>
      </p:sp>
      <p:sp>
        <p:nvSpPr>
          <p:cNvPr id="7" name="Oval 398">
            <a:extLst>
              <a:ext uri="{FF2B5EF4-FFF2-40B4-BE49-F238E27FC236}">
                <a16:creationId xmlns:a16="http://schemas.microsoft.com/office/drawing/2014/main" id="{D9CF8262-F137-4203-8BE4-BF540B498E8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93106" y="1768302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2</a:t>
            </a:r>
          </a:p>
        </p:txBody>
      </p:sp>
      <p:sp>
        <p:nvSpPr>
          <p:cNvPr id="8" name="Oval 398">
            <a:extLst>
              <a:ext uri="{FF2B5EF4-FFF2-40B4-BE49-F238E27FC236}">
                <a16:creationId xmlns:a16="http://schemas.microsoft.com/office/drawing/2014/main" id="{9DEABD15-508C-4FBC-93B7-732C1ADC7D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418556" y="2048338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3</a:t>
            </a:r>
          </a:p>
        </p:txBody>
      </p:sp>
      <p:sp>
        <p:nvSpPr>
          <p:cNvPr id="9" name="Oval 398">
            <a:extLst>
              <a:ext uri="{FF2B5EF4-FFF2-40B4-BE49-F238E27FC236}">
                <a16:creationId xmlns:a16="http://schemas.microsoft.com/office/drawing/2014/main" id="{711311AF-A521-4287-BB9B-299AE18903D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137106" y="4255732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5</a:t>
            </a:r>
          </a:p>
        </p:txBody>
      </p:sp>
      <p:sp>
        <p:nvSpPr>
          <p:cNvPr id="10" name="Oval 398">
            <a:extLst>
              <a:ext uri="{FF2B5EF4-FFF2-40B4-BE49-F238E27FC236}">
                <a16:creationId xmlns:a16="http://schemas.microsoft.com/office/drawing/2014/main" id="{69D417E6-FE13-4ACC-BB01-BB7FB4B84CF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137106" y="3460251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4</a:t>
            </a:r>
          </a:p>
        </p:txBody>
      </p:sp>
      <p:sp>
        <p:nvSpPr>
          <p:cNvPr id="14" name="Oval 398">
            <a:extLst>
              <a:ext uri="{FF2B5EF4-FFF2-40B4-BE49-F238E27FC236}">
                <a16:creationId xmlns:a16="http://schemas.microsoft.com/office/drawing/2014/main" id="{6DB1078E-26A9-4DDA-A468-36344732FEA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157556" y="4683205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6</a:t>
            </a:r>
          </a:p>
        </p:txBody>
      </p:sp>
      <p:sp>
        <p:nvSpPr>
          <p:cNvPr id="13" name="Oval 398">
            <a:extLst>
              <a:ext uri="{FF2B5EF4-FFF2-40B4-BE49-F238E27FC236}">
                <a16:creationId xmlns:a16="http://schemas.microsoft.com/office/drawing/2014/main" id="{BA7C967A-2AD7-496F-A867-93181004101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189000" y="4683205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7</a:t>
            </a:r>
          </a:p>
        </p:txBody>
      </p:sp>
      <p:sp>
        <p:nvSpPr>
          <p:cNvPr id="15" name="Oval 398">
            <a:extLst>
              <a:ext uri="{FF2B5EF4-FFF2-40B4-BE49-F238E27FC236}">
                <a16:creationId xmlns:a16="http://schemas.microsoft.com/office/drawing/2014/main" id="{AC8C2085-FBA0-4731-9BFF-217D2F6CBE0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921106" y="5185800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420887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1CB9EAC7-1AF1-4B40-835E-786911AEB8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404" y="1600200"/>
            <a:ext cx="5760000" cy="3840000"/>
          </a:xfrm>
          <a:prstGeom prst="rect">
            <a:avLst/>
          </a:prstGeom>
          <a:ln w="3175">
            <a:solidFill>
              <a:schemeClr val="bg1">
                <a:lumMod val="75000"/>
              </a:schemeClr>
            </a:solidFill>
          </a:ln>
        </p:spPr>
      </p:pic>
      <p:sp>
        <p:nvSpPr>
          <p:cNvPr id="2" name="텍스트 개체 틀 11">
            <a:extLst>
              <a:ext uri="{FF2B5EF4-FFF2-40B4-BE49-F238E27FC236}">
                <a16:creationId xmlns:a16="http://schemas.microsoft.com/office/drawing/2014/main" id="{31CFAA92-8B51-4C6B-8185-C5A1229A41CA}"/>
              </a:ext>
            </a:extLst>
          </p:cNvPr>
          <p:cNvSpPr txBox="1">
            <a:spLocks/>
          </p:cNvSpPr>
          <p:nvPr/>
        </p:nvSpPr>
        <p:spPr>
          <a:xfrm>
            <a:off x="216000" y="108000"/>
            <a:ext cx="2926304" cy="265923"/>
          </a:xfrm>
          <a:prstGeom prst="rect">
            <a:avLst/>
          </a:prstGeom>
          <a:noFill/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Tahoma" pitchFamily="34" charset="0"/>
              </a:rPr>
              <a:t>2.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Tahoma" pitchFamily="34" charset="0"/>
              </a:rPr>
              <a:t>메인</a:t>
            </a:r>
          </a:p>
        </p:txBody>
      </p:sp>
      <p:graphicFrame>
        <p:nvGraphicFramePr>
          <p:cNvPr id="3" name="Group 256">
            <a:extLst>
              <a:ext uri="{FF2B5EF4-FFF2-40B4-BE49-F238E27FC236}">
                <a16:creationId xmlns:a16="http://schemas.microsoft.com/office/drawing/2014/main" id="{E0775567-9E63-4248-AD42-775C5BDA6C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6960131"/>
              </p:ext>
            </p:extLst>
          </p:nvPr>
        </p:nvGraphicFramePr>
        <p:xfrm>
          <a:off x="6462702" y="516235"/>
          <a:ext cx="2573269" cy="5497729"/>
        </p:xfrm>
        <a:graphic>
          <a:graphicData uri="http://schemas.openxmlformats.org/drawingml/2006/table">
            <a:tbl>
              <a:tblPr/>
              <a:tblGrid>
                <a:gridCol w="1730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02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00">
                <a:tc gridSpan="2"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ID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5999741"/>
                  </a:ext>
                </a:extLst>
              </a:tr>
              <a:tr h="216000">
                <a:tc gridSpan="2"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lang="en-US" altLang="ko-KR" sz="560" dirty="0">
                          <a:latin typeface="맑은 고딕" panose="020B0503020000020004" pitchFamily="50" charset="-127"/>
                          <a:ea typeface="+mn-ea"/>
                        </a:rPr>
                        <a:t>SCP_02_00_N</a:t>
                      </a:r>
                      <a:endParaRPr lang="ko-KR" altLang="en-US" sz="560" dirty="0"/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0537095"/>
                  </a:ext>
                </a:extLst>
              </a:tr>
              <a:tr h="216000">
                <a:tc gridSpan="2"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8331235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RBI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모니터링 로고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새로고침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버튼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로그인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또는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마지막 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새로고침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적용한 날짜 및 시간 표기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버튼 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선택시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정보 새로 고침 적용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보여지는 화면의 지도 정보는 유지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현장 위치 아이콘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미세먼지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(4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컬러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)/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소음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기상관측 수치 여부에 따른 색상으로 표기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미세먼지가 있을 경우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제일 먼저 등록한 미세먼지의 수치 상태에 따른 색상 적용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미세먼지가 없을 경우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소음 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&gt;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기상관측 순으로 색상 적용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미세먼지 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: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좋음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파랑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보통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초록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나쁨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주황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매우 나쁨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빨강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소음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핑크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기상관측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보라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마우스 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오버시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화면 </a:t>
                      </a:r>
                      <a:r>
                        <a:rPr lang="en-US" altLang="ko-KR" sz="560" dirty="0">
                          <a:latin typeface="맑은 고딕" panose="020B0503020000020004" pitchFamily="50" charset="-127"/>
                          <a:ea typeface="+mn-ea"/>
                        </a:rPr>
                        <a:t>SCP_02_02_P</a:t>
                      </a:r>
                      <a:r>
                        <a:rPr lang="ko-KR" altLang="en-US" sz="560" dirty="0">
                          <a:latin typeface="맑은 고딕" panose="020B0503020000020004" pitchFamily="50" charset="-127"/>
                          <a:ea typeface="+mn-ea"/>
                        </a:rPr>
                        <a:t>로 이동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636546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위치 초기화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최초로 보여줬던 지도 화면으로 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돌아감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선택된 위치 아이콘 정보 없음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45387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ko-KR" altLang="en-US" sz="560" dirty="0"/>
                        <a:t>지도 확대</a:t>
                      </a:r>
                      <a:r>
                        <a:rPr lang="en-US" altLang="ko-KR" sz="560" dirty="0"/>
                        <a:t>/</a:t>
                      </a:r>
                      <a:r>
                        <a:rPr lang="ko-KR" altLang="en-US" sz="560" dirty="0"/>
                        <a:t>축소</a:t>
                      </a:r>
                      <a:endParaRPr lang="en-US" altLang="ko-KR" sz="560" dirty="0"/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검색바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클릭시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화면 </a:t>
                      </a:r>
                      <a:r>
                        <a:rPr lang="en-US" altLang="ko-KR" sz="560" dirty="0">
                          <a:latin typeface="맑은 고딕" panose="020B0503020000020004" pitchFamily="50" charset="-127"/>
                          <a:ea typeface="+mn-ea"/>
                        </a:rPr>
                        <a:t>SCP_02_04_P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로 이동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90833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그룹명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관리자가 설정한 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그룹명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표기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3249293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그룹 현장 보기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+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시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해당 그룹 닫힘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.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지도상의 표기 없음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-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시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해당 그룹 열림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.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지도 상에 표기됨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클릭 적용 범위 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: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⑦을 포함한 해당 영역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그룹 열림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닫힘 기능은 그룹별 중복으로 가능 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⑪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)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참조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616953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현장 목록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등록된 현장 개수 표기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243483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현장별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등록된 센서 목록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미세먼지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(4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컬러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)/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소음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기상관측 수치 여부에 따른 색상으로 표기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현장 위치 아이콘과 텍스트 색상과 동일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선택시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화면 </a:t>
                      </a:r>
                      <a:r>
                        <a:rPr lang="en-US" altLang="ko-KR" sz="560" dirty="0">
                          <a:latin typeface="맑은 고딕" panose="020B0503020000020004" pitchFamily="50" charset="-127"/>
                          <a:ea typeface="+mn-ea"/>
                        </a:rPr>
                        <a:t>SCP_02_02_P</a:t>
                      </a:r>
                      <a:r>
                        <a:rPr lang="ko-KR" altLang="en-US" sz="560" dirty="0">
                          <a:latin typeface="맑은 고딕" panose="020B0503020000020004" pitchFamily="50" charset="-127"/>
                          <a:ea typeface="+mn-ea"/>
                        </a:rPr>
                        <a:t>로 이동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0112455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11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그룹 중복 보기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개 이상의 그룹을 동시에 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오픈시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해당 지도 영역에 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오픈된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그룹 모두 표기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857268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12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스크롤바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현장 목록이 페이지 영역을 벗어날 경우에만 출현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9876824"/>
                  </a:ext>
                </a:extLst>
              </a:tr>
              <a:tr h="216000">
                <a:tc gridSpan="2"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8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endParaRPr kumimoji="1" lang="ko-KR" altLang="en-US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  <a:cs typeface="Arial" pitchFamily="34" charset="0"/>
                        <a:sym typeface="Gill Sans" charset="0"/>
                      </a:endParaRPr>
                    </a:p>
                  </a:txBody>
                  <a:tcPr marL="36000" marR="0" marT="36008" marB="36008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8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itchFamily="34" charset="-127"/>
                        <a:ea typeface="맑은 고딕" pitchFamily="34" charset="-127"/>
                      </a:endParaRPr>
                    </a:p>
                  </a:txBody>
                  <a:tcPr marL="36000" marR="36000" marT="35987" marB="3598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6000">
                <a:tc gridSpan="2">
                  <a:txBody>
                    <a:bodyPr/>
                    <a:lstStyle/>
                    <a:p>
                      <a:pPr marL="171450" marR="0" lvl="0" indent="-171450" algn="l" defTabSz="84408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560" b="1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(3)</a:t>
                      </a:r>
                      <a:r>
                        <a:rPr lang="ko-KR" altLang="en-US" sz="560" b="1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의 위치는</a:t>
                      </a:r>
                      <a:r>
                        <a:rPr lang="en-US" altLang="ko-KR" sz="560" b="1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560" b="1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현장 등록시의 위도</a:t>
                      </a:r>
                      <a:r>
                        <a:rPr lang="en-US" altLang="ko-KR" sz="560" b="1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.</a:t>
                      </a:r>
                      <a:r>
                        <a:rPr lang="ko-KR" altLang="en-US" sz="560" b="1" dirty="0" err="1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경도값으로</a:t>
                      </a:r>
                      <a:r>
                        <a:rPr lang="ko-KR" altLang="en-US" sz="560" b="1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 표기</a:t>
                      </a:r>
                      <a:endParaRPr lang="en-US" altLang="ko-KR" sz="560" b="1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0" marT="36008" marB="36008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8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itchFamily="34" charset="-127"/>
                        <a:ea typeface="맑은 고딕" pitchFamily="34" charset="-127"/>
                      </a:endParaRPr>
                    </a:p>
                  </a:txBody>
                  <a:tcPr marL="36000" marR="36000" marT="35987" marB="3598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Oval 398">
            <a:extLst>
              <a:ext uri="{FF2B5EF4-FFF2-40B4-BE49-F238E27FC236}">
                <a16:creationId xmlns:a16="http://schemas.microsoft.com/office/drawing/2014/main" id="{89AC8F6A-4A3A-4378-A6D8-93C32946BD1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86404" y="1632235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1</a:t>
            </a:r>
          </a:p>
        </p:txBody>
      </p:sp>
      <p:sp>
        <p:nvSpPr>
          <p:cNvPr id="7" name="Oval 398">
            <a:extLst>
              <a:ext uri="{FF2B5EF4-FFF2-40B4-BE49-F238E27FC236}">
                <a16:creationId xmlns:a16="http://schemas.microsoft.com/office/drawing/2014/main" id="{D9CF8262-F137-4203-8BE4-BF540B498E8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80851" y="1704662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2</a:t>
            </a:r>
          </a:p>
        </p:txBody>
      </p:sp>
      <p:sp>
        <p:nvSpPr>
          <p:cNvPr id="8" name="Oval 398">
            <a:extLst>
              <a:ext uri="{FF2B5EF4-FFF2-40B4-BE49-F238E27FC236}">
                <a16:creationId xmlns:a16="http://schemas.microsoft.com/office/drawing/2014/main" id="{9DEABD15-508C-4FBC-93B7-732C1ADC7D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343758" y="2588650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3</a:t>
            </a:r>
          </a:p>
        </p:txBody>
      </p:sp>
      <p:sp>
        <p:nvSpPr>
          <p:cNvPr id="9" name="Oval 398">
            <a:extLst>
              <a:ext uri="{FF2B5EF4-FFF2-40B4-BE49-F238E27FC236}">
                <a16:creationId xmlns:a16="http://schemas.microsoft.com/office/drawing/2014/main" id="{711311AF-A521-4287-BB9B-299AE18903D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92553" y="2304993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7</a:t>
            </a:r>
          </a:p>
        </p:txBody>
      </p:sp>
      <p:sp>
        <p:nvSpPr>
          <p:cNvPr id="10" name="Oval 398">
            <a:extLst>
              <a:ext uri="{FF2B5EF4-FFF2-40B4-BE49-F238E27FC236}">
                <a16:creationId xmlns:a16="http://schemas.microsoft.com/office/drawing/2014/main" id="{69D417E6-FE13-4ACC-BB01-BB7FB4B84CF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92553" y="2087911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6</a:t>
            </a:r>
          </a:p>
        </p:txBody>
      </p:sp>
      <p:sp>
        <p:nvSpPr>
          <p:cNvPr id="14" name="Oval 398">
            <a:extLst>
              <a:ext uri="{FF2B5EF4-FFF2-40B4-BE49-F238E27FC236}">
                <a16:creationId xmlns:a16="http://schemas.microsoft.com/office/drawing/2014/main" id="{6DB1078E-26A9-4DDA-A468-36344732FEA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64553" y="2516650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9</a:t>
            </a:r>
          </a:p>
        </p:txBody>
      </p:sp>
      <p:sp>
        <p:nvSpPr>
          <p:cNvPr id="15" name="Oval 398">
            <a:extLst>
              <a:ext uri="{FF2B5EF4-FFF2-40B4-BE49-F238E27FC236}">
                <a16:creationId xmlns:a16="http://schemas.microsoft.com/office/drawing/2014/main" id="{B1267591-A420-4BAB-910F-C5F014E8F8E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64553" y="2728307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10</a:t>
            </a:r>
          </a:p>
        </p:txBody>
      </p:sp>
      <p:sp>
        <p:nvSpPr>
          <p:cNvPr id="16" name="Oval 398">
            <a:extLst>
              <a:ext uri="{FF2B5EF4-FFF2-40B4-BE49-F238E27FC236}">
                <a16:creationId xmlns:a16="http://schemas.microsoft.com/office/drawing/2014/main" id="{66E29279-9848-4C8F-ADA2-EAF1B6F06C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28000" y="4861480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5</a:t>
            </a:r>
          </a:p>
        </p:txBody>
      </p:sp>
      <p:sp>
        <p:nvSpPr>
          <p:cNvPr id="17" name="Oval 398">
            <a:extLst>
              <a:ext uri="{FF2B5EF4-FFF2-40B4-BE49-F238E27FC236}">
                <a16:creationId xmlns:a16="http://schemas.microsoft.com/office/drawing/2014/main" id="{78907D80-B5A5-4110-AFA4-5A3A21C8BF5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28000" y="4570761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4</a:t>
            </a:r>
          </a:p>
        </p:txBody>
      </p:sp>
      <p:sp>
        <p:nvSpPr>
          <p:cNvPr id="19" name="Oval 398">
            <a:extLst>
              <a:ext uri="{FF2B5EF4-FFF2-40B4-BE49-F238E27FC236}">
                <a16:creationId xmlns:a16="http://schemas.microsoft.com/office/drawing/2014/main" id="{EFA138DA-9756-4CF0-BB8C-2F81759A458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673053" y="2304993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8</a:t>
            </a:r>
          </a:p>
        </p:txBody>
      </p:sp>
      <p:sp>
        <p:nvSpPr>
          <p:cNvPr id="20" name="Oval 398">
            <a:extLst>
              <a:ext uri="{FF2B5EF4-FFF2-40B4-BE49-F238E27FC236}">
                <a16:creationId xmlns:a16="http://schemas.microsoft.com/office/drawing/2014/main" id="{41394446-FC8C-4F63-940C-D77F2F77395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89351" y="2304993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12</a:t>
            </a:r>
          </a:p>
        </p:txBody>
      </p:sp>
      <p:sp>
        <p:nvSpPr>
          <p:cNvPr id="22" name="Oval 398">
            <a:extLst>
              <a:ext uri="{FF2B5EF4-FFF2-40B4-BE49-F238E27FC236}">
                <a16:creationId xmlns:a16="http://schemas.microsoft.com/office/drawing/2014/main" id="{0600C2AC-6373-47B4-9AC2-7453BB2B952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92553" y="4861480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382115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78E0F42F-610F-40FB-8E1B-97C9812D5A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600200"/>
            <a:ext cx="5760000" cy="3840000"/>
          </a:xfrm>
          <a:prstGeom prst="rect">
            <a:avLst/>
          </a:prstGeom>
          <a:ln w="3175">
            <a:solidFill>
              <a:schemeClr val="bg1">
                <a:lumMod val="75000"/>
              </a:schemeClr>
            </a:solidFill>
          </a:ln>
        </p:spPr>
      </p:pic>
      <p:sp>
        <p:nvSpPr>
          <p:cNvPr id="2" name="텍스트 개체 틀 11">
            <a:extLst>
              <a:ext uri="{FF2B5EF4-FFF2-40B4-BE49-F238E27FC236}">
                <a16:creationId xmlns:a16="http://schemas.microsoft.com/office/drawing/2014/main" id="{31CFAA92-8B51-4C6B-8185-C5A1229A41CA}"/>
              </a:ext>
            </a:extLst>
          </p:cNvPr>
          <p:cNvSpPr txBox="1">
            <a:spLocks/>
          </p:cNvSpPr>
          <p:nvPr/>
        </p:nvSpPr>
        <p:spPr>
          <a:xfrm>
            <a:off x="216000" y="108000"/>
            <a:ext cx="6246702" cy="265923"/>
          </a:xfrm>
          <a:prstGeom prst="rect">
            <a:avLst/>
          </a:prstGeom>
          <a:noFill/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Tahoma" pitchFamily="34" charset="0"/>
              </a:rPr>
              <a:t>2-2.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Tahoma" pitchFamily="34" charset="0"/>
              </a:rPr>
              <a:t>메인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Tahoma" pitchFamily="34" charset="0"/>
              </a:rPr>
              <a:t>–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Tahoma" pitchFamily="34" charset="0"/>
              </a:rPr>
              <a:t>현장 마우스 오버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Tahoma" pitchFamily="34" charset="0"/>
              </a:rPr>
              <a:t>/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Tahoma" pitchFamily="34" charset="0"/>
              </a:rPr>
              <a:t>목록에서 </a:t>
            </a:r>
            <a:r>
              <a:rPr lang="ko-KR" alt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Tahoma" pitchFamily="34" charset="0"/>
              </a:rPr>
              <a:t>선택시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cs typeface="Tahoma" pitchFamily="34" charset="0"/>
            </a:endParaRPr>
          </a:p>
        </p:txBody>
      </p:sp>
      <p:graphicFrame>
        <p:nvGraphicFramePr>
          <p:cNvPr id="3" name="Group 256">
            <a:extLst>
              <a:ext uri="{FF2B5EF4-FFF2-40B4-BE49-F238E27FC236}">
                <a16:creationId xmlns:a16="http://schemas.microsoft.com/office/drawing/2014/main" id="{E0775567-9E63-4248-AD42-775C5BDA6C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2101887"/>
              </p:ext>
            </p:extLst>
          </p:nvPr>
        </p:nvGraphicFramePr>
        <p:xfrm>
          <a:off x="6462702" y="516235"/>
          <a:ext cx="2573269" cy="2211474"/>
        </p:xfrm>
        <a:graphic>
          <a:graphicData uri="http://schemas.openxmlformats.org/drawingml/2006/table">
            <a:tbl>
              <a:tblPr/>
              <a:tblGrid>
                <a:gridCol w="1730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02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00">
                <a:tc gridSpan="2"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ID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5999741"/>
                  </a:ext>
                </a:extLst>
              </a:tr>
              <a:tr h="216000">
                <a:tc gridSpan="2"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lang="en-US" altLang="ko-KR" sz="560" dirty="0">
                          <a:latin typeface="맑은 고딕" panose="020B0503020000020004" pitchFamily="50" charset="-127"/>
                          <a:ea typeface="+mn-ea"/>
                        </a:rPr>
                        <a:t>SCP_02_02_P</a:t>
                      </a:r>
                      <a:endParaRPr lang="ko-KR" altLang="en-US" sz="560" dirty="0"/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0537095"/>
                  </a:ext>
                </a:extLst>
              </a:tr>
              <a:tr h="216000">
                <a:tc gridSpan="2"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8331235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위치 아이콘 마우스 오버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또는 현장 목록에서 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선택시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팝업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출현경로 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 :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지도상의 현장 위치 아이콘 마우스 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오버시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출현경로 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 :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현장 목록의 텍스트 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클릭시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관리자가 등록한 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그룹명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+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현장명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+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주소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그룹명이 중복되는 경우 모두 표기함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설치된 센서와 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대표값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수치 노출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미세먼지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(4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컬러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)/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소음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기상관측 수치 여부에 따른 색상으로 표기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현장 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선택시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위치 아이콘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확대된 위치 아이콘으로 변경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선택시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화면 </a:t>
                      </a:r>
                      <a:r>
                        <a:rPr lang="en-US" altLang="ko-KR" sz="560" dirty="0">
                          <a:latin typeface="맑은 고딕" panose="020B0503020000020004" pitchFamily="50" charset="-127"/>
                          <a:ea typeface="+mn-ea"/>
                        </a:rPr>
                        <a:t>SCP_02_03_P</a:t>
                      </a:r>
                      <a:r>
                        <a:rPr lang="ko-KR" altLang="en-US" sz="560" dirty="0">
                          <a:latin typeface="맑은 고딕" panose="020B0503020000020004" pitchFamily="50" charset="-127"/>
                          <a:ea typeface="+mn-ea"/>
                        </a:rPr>
                        <a:t>로 이동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000">
                <a:tc gridSpan="2"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8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endParaRPr kumimoji="1" lang="ko-KR" altLang="en-US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  <a:cs typeface="Arial" pitchFamily="34" charset="0"/>
                        <a:sym typeface="Gill Sans" charset="0"/>
                      </a:endParaRPr>
                    </a:p>
                  </a:txBody>
                  <a:tcPr marL="36000" marR="0" marT="36008" marB="36008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8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itchFamily="34" charset="-127"/>
                        <a:ea typeface="맑은 고딕" pitchFamily="34" charset="-127"/>
                      </a:endParaRPr>
                    </a:p>
                  </a:txBody>
                  <a:tcPr marL="36000" marR="36000" marT="35987" marB="3598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6000">
                <a:tc gridSpan="2">
                  <a:txBody>
                    <a:bodyPr/>
                    <a:lstStyle/>
                    <a:p>
                      <a:pPr marL="171450" marR="0" lvl="0" indent="-171450" algn="l" defTabSz="84408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560" b="1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0" marT="36008" marB="36008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8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itchFamily="34" charset="-127"/>
                        <a:ea typeface="맑은 고딕" pitchFamily="34" charset="-127"/>
                      </a:endParaRPr>
                    </a:p>
                  </a:txBody>
                  <a:tcPr marL="36000" marR="36000" marT="35987" marB="3598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Oval 398">
            <a:extLst>
              <a:ext uri="{FF2B5EF4-FFF2-40B4-BE49-F238E27FC236}">
                <a16:creationId xmlns:a16="http://schemas.microsoft.com/office/drawing/2014/main" id="{89AC8F6A-4A3A-4378-A6D8-93C32946BD1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143204" y="2241550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1</a:t>
            </a:r>
          </a:p>
        </p:txBody>
      </p:sp>
      <p:sp>
        <p:nvSpPr>
          <p:cNvPr id="7" name="Oval 398">
            <a:extLst>
              <a:ext uri="{FF2B5EF4-FFF2-40B4-BE49-F238E27FC236}">
                <a16:creationId xmlns:a16="http://schemas.microsoft.com/office/drawing/2014/main" id="{D9CF8262-F137-4203-8BE4-BF540B498E8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48973" y="3605411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978261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DCCCBD10-EB52-49F0-9B92-5516F7F117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404" y="1600200"/>
            <a:ext cx="5760000" cy="3840000"/>
          </a:xfrm>
          <a:prstGeom prst="rect">
            <a:avLst/>
          </a:prstGeom>
          <a:ln w="3175">
            <a:solidFill>
              <a:schemeClr val="bg1">
                <a:lumMod val="75000"/>
              </a:schemeClr>
            </a:solidFill>
          </a:ln>
        </p:spPr>
      </p:pic>
      <p:sp>
        <p:nvSpPr>
          <p:cNvPr id="2" name="텍스트 개체 틀 11">
            <a:extLst>
              <a:ext uri="{FF2B5EF4-FFF2-40B4-BE49-F238E27FC236}">
                <a16:creationId xmlns:a16="http://schemas.microsoft.com/office/drawing/2014/main" id="{31CFAA92-8B51-4C6B-8185-C5A1229A41CA}"/>
              </a:ext>
            </a:extLst>
          </p:cNvPr>
          <p:cNvSpPr txBox="1">
            <a:spLocks/>
          </p:cNvSpPr>
          <p:nvPr/>
        </p:nvSpPr>
        <p:spPr>
          <a:xfrm>
            <a:off x="216000" y="108000"/>
            <a:ext cx="6246702" cy="265923"/>
          </a:xfrm>
          <a:prstGeom prst="rect">
            <a:avLst/>
          </a:prstGeom>
          <a:noFill/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Tahoma" pitchFamily="34" charset="0"/>
              </a:rPr>
              <a:t>2-3.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Tahoma" pitchFamily="34" charset="0"/>
              </a:rPr>
              <a:t>메인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Tahoma" pitchFamily="34" charset="0"/>
              </a:rPr>
              <a:t>–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Tahoma" pitchFamily="34" charset="0"/>
              </a:rPr>
              <a:t>현장 </a:t>
            </a:r>
            <a:r>
              <a:rPr lang="ko-KR" alt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Tahoma" pitchFamily="34" charset="0"/>
              </a:rPr>
              <a:t>선택시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cs typeface="Tahoma" pitchFamily="34" charset="0"/>
            </a:endParaRPr>
          </a:p>
        </p:txBody>
      </p:sp>
      <p:graphicFrame>
        <p:nvGraphicFramePr>
          <p:cNvPr id="3" name="Group 256">
            <a:extLst>
              <a:ext uri="{FF2B5EF4-FFF2-40B4-BE49-F238E27FC236}">
                <a16:creationId xmlns:a16="http://schemas.microsoft.com/office/drawing/2014/main" id="{E0775567-9E63-4248-AD42-775C5BDA6C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2724577"/>
              </p:ext>
            </p:extLst>
          </p:nvPr>
        </p:nvGraphicFramePr>
        <p:xfrm>
          <a:off x="6462702" y="516235"/>
          <a:ext cx="2573269" cy="2385685"/>
        </p:xfrm>
        <a:graphic>
          <a:graphicData uri="http://schemas.openxmlformats.org/drawingml/2006/table">
            <a:tbl>
              <a:tblPr/>
              <a:tblGrid>
                <a:gridCol w="1730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02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00">
                <a:tc gridSpan="2"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ID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5999741"/>
                  </a:ext>
                </a:extLst>
              </a:tr>
              <a:tr h="216000">
                <a:tc gridSpan="2"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lang="en-US" altLang="ko-KR" sz="560" dirty="0">
                          <a:latin typeface="맑은 고딕" panose="020B0503020000020004" pitchFamily="50" charset="-127"/>
                          <a:ea typeface="+mn-ea"/>
                        </a:rPr>
                        <a:t>SCP_02_03_P</a:t>
                      </a:r>
                      <a:endParaRPr lang="ko-KR" altLang="en-US" sz="560" dirty="0"/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0537095"/>
                  </a:ext>
                </a:extLst>
              </a:tr>
              <a:tr h="216000">
                <a:tc gridSpan="2"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8331235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  <a:endParaRPr kumimoji="1" lang="en-US" altLang="ko-KR" sz="56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현장 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선택시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팝업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관리자가 등록한 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그룹명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+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현장명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+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주소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그룹명이 중복되는 경우 모두 표기함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endParaRPr kumimoji="1" lang="en-US" altLang="ko-KR" sz="56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닫기 버튼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클릭시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팝업 닫히고 화면 </a:t>
                      </a:r>
                      <a:r>
                        <a:rPr lang="en-US" altLang="ko-KR" sz="560" dirty="0">
                          <a:latin typeface="맑은 고딕" panose="020B0503020000020004" pitchFamily="50" charset="-127"/>
                          <a:ea typeface="+mn-ea"/>
                        </a:rPr>
                        <a:t>SCP_02_02_P</a:t>
                      </a:r>
                      <a:r>
                        <a:rPr lang="ko-KR" altLang="en-US" sz="560" dirty="0">
                          <a:latin typeface="맑은 고딕" panose="020B0503020000020004" pitchFamily="50" charset="-127"/>
                          <a:ea typeface="+mn-ea"/>
                        </a:rPr>
                        <a:t>로 이동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이전 지도 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화면값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유지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설치된 센서 그래프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사용자 화면에서 보여지는 센서그래프 그대로 사용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그래프 로드가 불가할 경우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차선책으로 데이터 목록으로 표기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636546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스크롤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센서 그래프가 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개 이상일 경우 출현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453870"/>
                  </a:ext>
                </a:extLst>
              </a:tr>
              <a:tr h="216000">
                <a:tc gridSpan="2"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8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endParaRPr kumimoji="1" lang="ko-KR" altLang="en-US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  <a:cs typeface="Arial" pitchFamily="34" charset="0"/>
                        <a:sym typeface="Gill Sans" charset="0"/>
                      </a:endParaRPr>
                    </a:p>
                  </a:txBody>
                  <a:tcPr marL="36000" marR="0" marT="36008" marB="36008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8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itchFamily="34" charset="-127"/>
                        <a:ea typeface="맑은 고딕" pitchFamily="34" charset="-127"/>
                      </a:endParaRPr>
                    </a:p>
                  </a:txBody>
                  <a:tcPr marL="36000" marR="36000" marT="35987" marB="3598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6000">
                <a:tc gridSpan="2">
                  <a:txBody>
                    <a:bodyPr/>
                    <a:lstStyle/>
                    <a:p>
                      <a:pPr marL="171450" marR="0" lvl="0" indent="-171450" algn="l" defTabSz="84408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560" b="1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0" marT="36008" marB="36008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8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itchFamily="34" charset="-127"/>
                        <a:ea typeface="맑은 고딕" pitchFamily="34" charset="-127"/>
                      </a:endParaRPr>
                    </a:p>
                  </a:txBody>
                  <a:tcPr marL="36000" marR="36000" marT="35987" marB="3598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Oval 398">
            <a:extLst>
              <a:ext uri="{FF2B5EF4-FFF2-40B4-BE49-F238E27FC236}">
                <a16:creationId xmlns:a16="http://schemas.microsoft.com/office/drawing/2014/main" id="{89AC8F6A-4A3A-4378-A6D8-93C32946BD1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84456" y="2085966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1</a:t>
            </a:r>
          </a:p>
        </p:txBody>
      </p:sp>
      <p:sp>
        <p:nvSpPr>
          <p:cNvPr id="7" name="Oval 398">
            <a:extLst>
              <a:ext uri="{FF2B5EF4-FFF2-40B4-BE49-F238E27FC236}">
                <a16:creationId xmlns:a16="http://schemas.microsoft.com/office/drawing/2014/main" id="{D9CF8262-F137-4203-8BE4-BF540B498E8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124754" y="2403950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2</a:t>
            </a:r>
          </a:p>
        </p:txBody>
      </p:sp>
      <p:sp>
        <p:nvSpPr>
          <p:cNvPr id="8" name="Oval 398">
            <a:extLst>
              <a:ext uri="{FF2B5EF4-FFF2-40B4-BE49-F238E27FC236}">
                <a16:creationId xmlns:a16="http://schemas.microsoft.com/office/drawing/2014/main" id="{9DEABD15-508C-4FBC-93B7-732C1ADC7D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84456" y="2723557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3</a:t>
            </a:r>
          </a:p>
        </p:txBody>
      </p:sp>
      <p:sp>
        <p:nvSpPr>
          <p:cNvPr id="10" name="Oval 398">
            <a:extLst>
              <a:ext uri="{FF2B5EF4-FFF2-40B4-BE49-F238E27FC236}">
                <a16:creationId xmlns:a16="http://schemas.microsoft.com/office/drawing/2014/main" id="{69D417E6-FE13-4ACC-BB01-BB7FB4B84CF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196754" y="2723557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864338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4F5B7B92-9B87-4BCE-9AB6-1F7F8BC493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600200"/>
            <a:ext cx="5760000" cy="3840000"/>
          </a:xfrm>
          <a:prstGeom prst="rect">
            <a:avLst/>
          </a:prstGeom>
          <a:ln w="3175">
            <a:solidFill>
              <a:schemeClr val="bg1">
                <a:lumMod val="75000"/>
              </a:schemeClr>
            </a:solidFill>
          </a:ln>
        </p:spPr>
      </p:pic>
      <p:sp>
        <p:nvSpPr>
          <p:cNvPr id="2" name="텍스트 개체 틀 11">
            <a:extLst>
              <a:ext uri="{FF2B5EF4-FFF2-40B4-BE49-F238E27FC236}">
                <a16:creationId xmlns:a16="http://schemas.microsoft.com/office/drawing/2014/main" id="{31CFAA92-8B51-4C6B-8185-C5A1229A41CA}"/>
              </a:ext>
            </a:extLst>
          </p:cNvPr>
          <p:cNvSpPr txBox="1">
            <a:spLocks/>
          </p:cNvSpPr>
          <p:nvPr/>
        </p:nvSpPr>
        <p:spPr>
          <a:xfrm>
            <a:off x="216000" y="108000"/>
            <a:ext cx="6246702" cy="265923"/>
          </a:xfrm>
          <a:prstGeom prst="rect">
            <a:avLst/>
          </a:prstGeom>
          <a:noFill/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Tahoma" pitchFamily="34" charset="0"/>
              </a:rPr>
              <a:t>2-4.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Tahoma" pitchFamily="34" charset="0"/>
              </a:rPr>
              <a:t>메인 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Tahoma" pitchFamily="34" charset="0"/>
              </a:rPr>
              <a:t>– </a:t>
            </a:r>
            <a:r>
              <a:rPr lang="ko-KR" alt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cs typeface="Tahoma" pitchFamily="34" charset="0"/>
              </a:rPr>
              <a:t>검색시</a:t>
            </a:r>
            <a:endParaRPr lang="ko-KR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cs typeface="Tahoma" pitchFamily="34" charset="0"/>
            </a:endParaRPr>
          </a:p>
        </p:txBody>
      </p:sp>
      <p:graphicFrame>
        <p:nvGraphicFramePr>
          <p:cNvPr id="3" name="Group 256">
            <a:extLst>
              <a:ext uri="{FF2B5EF4-FFF2-40B4-BE49-F238E27FC236}">
                <a16:creationId xmlns:a16="http://schemas.microsoft.com/office/drawing/2014/main" id="{E0775567-9E63-4248-AD42-775C5BDA6CAE}"/>
              </a:ext>
            </a:extLst>
          </p:cNvPr>
          <p:cNvGraphicFramePr>
            <a:graphicFrameLocks noGrp="1"/>
          </p:cNvGraphicFramePr>
          <p:nvPr/>
        </p:nvGraphicFramePr>
        <p:xfrm>
          <a:off x="6462702" y="516235"/>
          <a:ext cx="2573269" cy="2492046"/>
        </p:xfrm>
        <a:graphic>
          <a:graphicData uri="http://schemas.openxmlformats.org/drawingml/2006/table">
            <a:tbl>
              <a:tblPr/>
              <a:tblGrid>
                <a:gridCol w="1730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02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6000">
                <a:tc gridSpan="2"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ID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5999741"/>
                  </a:ext>
                </a:extLst>
              </a:tr>
              <a:tr h="216000">
                <a:tc gridSpan="2"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r>
                        <a:rPr lang="en-US" altLang="ko-KR" sz="560" dirty="0">
                          <a:latin typeface="맑은 고딕" panose="020B0503020000020004" pitchFamily="50" charset="-127"/>
                          <a:ea typeface="+mn-ea"/>
                        </a:rPr>
                        <a:t>SCP_02_04_P</a:t>
                      </a:r>
                      <a:endParaRPr lang="ko-KR" altLang="en-US" sz="560" dirty="0"/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0537095"/>
                  </a:ext>
                </a:extLst>
              </a:tr>
              <a:tr h="216000">
                <a:tc gridSpan="2"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Description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8331235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검색바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검색어 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입력창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검색 결과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개수 표기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닫기 버튼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검색바의 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입력값도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초기화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6365460"/>
                  </a:ext>
                </a:extLst>
              </a:tr>
              <a:tr h="216000">
                <a:tc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</a:pPr>
                      <a:r>
                        <a:rPr kumimoji="1" lang="en-US" altLang="ko-KR" sz="56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0" marR="0" marT="0" marB="0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검색 결과 리스트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없을 경우 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“ 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검색 결과가 없습니다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.”</a:t>
                      </a: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결과값 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10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개 이하까지 팝업길이 유동적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결과값 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11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개 이상부터 스크롤 발생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검색된 현장 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선택시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,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지도 화면 </a:t>
                      </a:r>
                      <a:r>
                        <a:rPr lang="en-US" altLang="ko-KR" sz="560" dirty="0">
                          <a:latin typeface="맑은 고딕" panose="020B0503020000020004" pitchFamily="50" charset="-127"/>
                          <a:ea typeface="+mn-ea"/>
                        </a:rPr>
                        <a:t>SCP_02_02_P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로 이동</a:t>
                      </a:r>
                      <a:endParaRPr kumimoji="1" lang="en-US" altLang="ko-KR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171450" marR="0" lvl="0" indent="-171450" algn="l" defTabSz="957263" rtl="0" eaLnBrk="1" fontAlgn="base" latinLnBrk="1" hangingPunct="1">
                        <a:lnSpc>
                          <a:spcPct val="80000"/>
                        </a:lnSpc>
                        <a:spcBef>
                          <a:spcPts val="3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검색된 현장 </a:t>
                      </a:r>
                      <a:r>
                        <a:rPr kumimoji="1" lang="ko-KR" altLang="en-US" sz="56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선택시</a:t>
                      </a:r>
                      <a:r>
                        <a:rPr kumimoji="1" lang="en-US" altLang="ko-KR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,</a:t>
                      </a:r>
                      <a:r>
                        <a:rPr kumimoji="1" lang="ko-KR" altLang="en-US" sz="56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검색 결과 팝업은 유지</a:t>
                      </a:r>
                      <a:endParaRPr lang="ko-KR" altLang="en-US" sz="560" dirty="0"/>
                    </a:p>
                  </a:txBody>
                  <a:tcPr marL="72000" marR="0" marT="36012" marB="36012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0453870"/>
                  </a:ext>
                </a:extLst>
              </a:tr>
              <a:tr h="216000">
                <a:tc gridSpan="2">
                  <a:txBody>
                    <a:bodyPr/>
                    <a:lstStyle/>
                    <a:p>
                      <a:pPr marL="0" marR="0" lvl="0" indent="0" algn="ctr" defTabSz="957263" rtl="0" eaLnBrk="1" fontAlgn="base" latinLnBrk="1" hangingPunct="1">
                        <a:lnSpc>
                          <a:spcPct val="88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Tx/>
                        <a:buNone/>
                        <a:tabLst/>
                        <a:defRPr/>
                      </a:pPr>
                      <a:endParaRPr kumimoji="1" lang="ko-KR" altLang="en-US" sz="56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  <a:cs typeface="Arial" pitchFamily="34" charset="0"/>
                        <a:sym typeface="Gill Sans" charset="0"/>
                      </a:endParaRPr>
                    </a:p>
                  </a:txBody>
                  <a:tcPr marL="36000" marR="0" marT="36008" marB="36008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8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itchFamily="34" charset="-127"/>
                        <a:ea typeface="맑은 고딕" pitchFamily="34" charset="-127"/>
                      </a:endParaRPr>
                    </a:p>
                  </a:txBody>
                  <a:tcPr marL="36000" marR="36000" marT="35987" marB="3598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6000">
                <a:tc gridSpan="2">
                  <a:txBody>
                    <a:bodyPr/>
                    <a:lstStyle/>
                    <a:p>
                      <a:pPr marL="171450" marR="0" lvl="0" indent="-171450" algn="l" defTabSz="844083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US" altLang="ko-KR" sz="560" b="1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0" marT="36008" marB="36008" anchor="ctr" horzOverflow="overflow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57263" rtl="0" eaLnBrk="1" fontAlgn="base" latinLnBrk="1" hangingPunct="1">
                        <a:lnSpc>
                          <a:spcPct val="88000"/>
                        </a:lnSpc>
                        <a:spcBef>
                          <a:spcPts val="45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맑은 고딕" pitchFamily="34" charset="-127"/>
                        <a:ea typeface="맑은 고딕" pitchFamily="34" charset="-127"/>
                      </a:endParaRPr>
                    </a:p>
                  </a:txBody>
                  <a:tcPr marL="36000" marR="36000" marT="35987" marB="35987" anchor="ctr" horzOverflow="overflow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Oval 398">
            <a:extLst>
              <a:ext uri="{FF2B5EF4-FFF2-40B4-BE49-F238E27FC236}">
                <a16:creationId xmlns:a16="http://schemas.microsoft.com/office/drawing/2014/main" id="{89AC8F6A-4A3A-4378-A6D8-93C32946BD1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92553" y="2051050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1</a:t>
            </a:r>
          </a:p>
        </p:txBody>
      </p:sp>
      <p:sp>
        <p:nvSpPr>
          <p:cNvPr id="7" name="Oval 398">
            <a:extLst>
              <a:ext uri="{FF2B5EF4-FFF2-40B4-BE49-F238E27FC236}">
                <a16:creationId xmlns:a16="http://schemas.microsoft.com/office/drawing/2014/main" id="{D9CF8262-F137-4203-8BE4-BF540B498E8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91859" y="2278261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2</a:t>
            </a:r>
          </a:p>
        </p:txBody>
      </p:sp>
      <p:sp>
        <p:nvSpPr>
          <p:cNvPr id="8" name="Oval 398">
            <a:extLst>
              <a:ext uri="{FF2B5EF4-FFF2-40B4-BE49-F238E27FC236}">
                <a16:creationId xmlns:a16="http://schemas.microsoft.com/office/drawing/2014/main" id="{9DEABD15-508C-4FBC-93B7-732C1ADC7D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661508" y="2278261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3</a:t>
            </a:r>
          </a:p>
        </p:txBody>
      </p:sp>
      <p:sp>
        <p:nvSpPr>
          <p:cNvPr id="10" name="Oval 398">
            <a:extLst>
              <a:ext uri="{FF2B5EF4-FFF2-40B4-BE49-F238E27FC236}">
                <a16:creationId xmlns:a16="http://schemas.microsoft.com/office/drawing/2014/main" id="{69D417E6-FE13-4ACC-BB01-BB7FB4B84CF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91859" y="2442657"/>
            <a:ext cx="144000" cy="144000"/>
          </a:xfrm>
          <a:prstGeom prst="ellipse">
            <a:avLst/>
          </a:prstGeom>
          <a:solidFill>
            <a:srgbClr val="FF1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="ctr"/>
          <a:lstStyle/>
          <a:p>
            <a:pPr algn="ctr"/>
            <a:r>
              <a:rPr lang="en-US" altLang="ko-KR" sz="600" dirty="0">
                <a:solidFill>
                  <a:srgbClr val="FFFFFF"/>
                </a:solidFill>
                <a:latin typeface="+mn-ea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827661945"/>
      </p:ext>
    </p:extLst>
  </p:cSld>
  <p:clrMapOvr>
    <a:masterClrMapping/>
  </p:clrMapOvr>
</p:sld>
</file>

<file path=ppt/theme/theme1.xml><?xml version="1.0" encoding="utf-8"?>
<a:theme xmlns:a="http://schemas.openxmlformats.org/drawingml/2006/main" name="표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개요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99CC"/>
        </a:solidFill>
        <a:ln w="3175">
          <a:noFill/>
        </a:ln>
      </a:spPr>
      <a:bodyPr lIns="36000" tIns="36000" rIns="36000" bIns="36000" rtlCol="0" anchor="ctr"/>
      <a:lstStyle>
        <a:defPPr>
          <a:defRPr sz="8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rgbClr val="C0504D"/>
          </a:solidFill>
          <a:headEnd type="none" w="med" len="med"/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</a:spPr>
      <a:bodyPr wrap="square" lIns="0" rIns="0" rtlCol="0" anchor="ctr">
        <a:spAutoFit/>
      </a:bodyPr>
      <a:lstStyle>
        <a:defPPr fontAlgn="auto">
          <a:spcBef>
            <a:spcPct val="20000"/>
          </a:spcBef>
          <a:spcAft>
            <a:spcPts val="0"/>
          </a:spcAft>
          <a:buFont typeface="Arial" pitchFamily="34" charset="0"/>
          <a:buNone/>
          <a:defRPr kumimoji="0" sz="700" b="0" dirty="0" smtClean="0">
            <a:ea typeface="+mn-ea"/>
            <a:cs typeface="Tahoma" pitchFamily="34" charset="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화면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3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3175">
          <a:solidFill>
            <a:schemeClr val="tx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9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chemeClr val="accent6"/>
          </a:solidFill>
          <a:prstDash val="lgDash"/>
          <a:headEnd type="none" w="med" len="med"/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auto">
        <a:grpFill/>
        <a:ln w="3175">
          <a:noFill/>
          <a:miter lim="800000"/>
          <a:headEnd/>
          <a:tailEnd/>
        </a:ln>
      </a:spPr>
      <a:bodyPr wrap="none" lIns="36000" tIns="36000" rIns="36000" bIns="36000" rtlCol="0">
        <a:spAutoFit/>
      </a:bodyPr>
      <a:lstStyle>
        <a:defPPr algn="ctr">
          <a:defRPr b="0" smtClean="0">
            <a:solidFill>
              <a:prstClr val="black"/>
            </a:solidFill>
            <a:latin typeface="맑은 고딕" pitchFamily="50" charset="-127"/>
            <a:ea typeface="맑은 고딕" pitchFamily="50" charset="-127"/>
          </a:defRPr>
        </a:defPPr>
      </a:lstStyle>
    </a:txDef>
  </a:objectDefaults>
  <a:extraClrSchemeLst>
    <a:extraClrScheme>
      <a:clrScheme name="3_디자인 사용자 지정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디자인 사용자 지정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디자인 사용자 지정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디자인 사용자 지정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디자인 사용자 지정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디자인 사용자 지정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디자인 사용자 지정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디자인 사용자 지정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디자인 사용자 지정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디자인 사용자 지정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디자인 사용자 지정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디자인 사용자 지정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24317</TotalTime>
  <Words>644</Words>
  <Application>Microsoft Office PowerPoint</Application>
  <PresentationFormat>화면 슬라이드 쇼(4:3)</PresentationFormat>
  <Paragraphs>167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6</vt:i4>
      </vt:variant>
    </vt:vector>
  </HeadingPairs>
  <TitlesOfParts>
    <vt:vector size="14" baseType="lpstr">
      <vt:lpstr>맑은 고딕</vt:lpstr>
      <vt:lpstr>Arial</vt:lpstr>
      <vt:lpstr>Calibri</vt:lpstr>
      <vt:lpstr>Tahoma</vt:lpstr>
      <vt:lpstr>Verdana</vt:lpstr>
      <vt:lpstr>표지</vt:lpstr>
      <vt:lpstr>1_개요</vt:lpstr>
      <vt:lpstr>화면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Hosub Song</dc:creator>
  <cp:lastModifiedBy>kesssun</cp:lastModifiedBy>
  <cp:revision>1450</cp:revision>
  <cp:lastPrinted>2016-10-17T07:39:05Z</cp:lastPrinted>
  <dcterms:created xsi:type="dcterms:W3CDTF">2016-08-05T04:46:23Z</dcterms:created>
  <dcterms:modified xsi:type="dcterms:W3CDTF">2020-07-13T07:18:33Z</dcterms:modified>
</cp:coreProperties>
</file>

<file path=docProps/thumbnail.jpeg>
</file>